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0" r:id="rId3"/>
    <p:sldMasterId id="2147483709" r:id="rId4"/>
    <p:sldMasterId id="2147483728" r:id="rId5"/>
  </p:sldMasterIdLst>
  <p:notesMasterIdLst>
    <p:notesMasterId r:id="rId19"/>
  </p:notesMasterIdLst>
  <p:handoutMasterIdLst>
    <p:handoutMasterId r:id="rId20"/>
  </p:handoutMasterIdLst>
  <p:sldIdLst>
    <p:sldId id="256" r:id="rId6"/>
    <p:sldId id="258" r:id="rId7"/>
    <p:sldId id="261" r:id="rId8"/>
    <p:sldId id="259" r:id="rId9"/>
    <p:sldId id="262" r:id="rId10"/>
    <p:sldId id="263" r:id="rId11"/>
    <p:sldId id="264" r:id="rId12"/>
    <p:sldId id="265" r:id="rId13"/>
    <p:sldId id="267" r:id="rId14"/>
    <p:sldId id="268" r:id="rId15"/>
    <p:sldId id="269" r:id="rId16"/>
    <p:sldId id="270" r:id="rId17"/>
    <p:sldId id="271"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autoAdjust="0"/>
    <p:restoredTop sz="94659" autoAdjust="0"/>
  </p:normalViewPr>
  <p:slideViewPr>
    <p:cSldViewPr snapToGrid="0">
      <p:cViewPr varScale="1">
        <p:scale>
          <a:sx n="126" d="100"/>
          <a:sy n="126" d="100"/>
        </p:scale>
        <p:origin x="90"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2" d="100"/>
          <a:sy n="62" d="100"/>
        </p:scale>
        <p:origin x="3163"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44CA606F-DA5C-2C32-2A5E-48583B1F2E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xmlns="" id="{3E5D34D5-E630-4479-7236-8281D803C7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E85D1A-9359-4B3D-8F4B-BD4A9B1960F9}" type="datetimeFigureOut">
              <a:rPr lang="fr-CH" smtClean="0"/>
              <a:t>15.03.2025</a:t>
            </a:fld>
            <a:endParaRPr lang="fr-CH"/>
          </a:p>
        </p:txBody>
      </p:sp>
      <p:sp>
        <p:nvSpPr>
          <p:cNvPr id="4" name="Espace réservé du pied de page 3">
            <a:extLst>
              <a:ext uri="{FF2B5EF4-FFF2-40B4-BE49-F238E27FC236}">
                <a16:creationId xmlns:a16="http://schemas.microsoft.com/office/drawing/2014/main" xmlns="" id="{4DD47CA7-D95C-5DC2-FBC6-FACA0625E8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xmlns="" id="{A6D21D77-864E-D876-5C25-092213C70C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F62208-1226-48A7-A91A-2F2BC7528C65}" type="slidenum">
              <a:rPr lang="fr-CH" smtClean="0"/>
              <a:t>‹N°›</a:t>
            </a:fld>
            <a:endParaRPr lang="fr-CH"/>
          </a:p>
        </p:txBody>
      </p:sp>
    </p:spTree>
    <p:extLst>
      <p:ext uri="{BB962C8B-B14F-4D97-AF65-F5344CB8AC3E}">
        <p14:creationId xmlns:p14="http://schemas.microsoft.com/office/powerpoint/2010/main" val="75528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547BE-F21A-4216-B94A-A568DBA786D5}" type="datetimeFigureOut">
              <a:rPr lang="fr-CH" smtClean="0"/>
              <a:t>15.03.2025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C350D-664D-4D08-ABAE-A7132D442EE2}" type="slidenum">
              <a:rPr lang="fr-CH" smtClean="0"/>
              <a:t>‹N°›</a:t>
            </a:fld>
            <a:endParaRPr lang="fr-CH"/>
          </a:p>
        </p:txBody>
      </p:sp>
    </p:spTree>
    <p:extLst>
      <p:ext uri="{BB962C8B-B14F-4D97-AF65-F5344CB8AC3E}">
        <p14:creationId xmlns:p14="http://schemas.microsoft.com/office/powerpoint/2010/main" val="84550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6738CA4-69FC-41EF-330F-C7F187793CB7}"/>
              </a:ext>
            </a:extLst>
          </p:cNvPr>
          <p:cNvSpPr>
            <a:spLocks noGrp="1" noRot="1" noMove="1" noResize="1" noEditPoints="1" noAdjustHandles="1" noChangeArrowheads="1" noChangeShapeType="1"/>
          </p:cNvSpPr>
          <p:nvPr userDrawn="1"/>
        </p:nvSpPr>
        <p:spPr>
          <a:xfrm>
            <a:off x="1" y="0"/>
            <a:ext cx="7553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CAC3981B-7750-7550-C950-DA2E7CD2BBF8}"/>
              </a:ext>
            </a:extLst>
          </p:cNvPr>
          <p:cNvSpPr>
            <a:spLocks noGrp="1" noRot="1" noMove="1" noResize="1" noEditPoints="1" noAdjustHandles="1" noChangeArrowheads="1" noChangeShapeType="1"/>
          </p:cNvSpPr>
          <p:nvPr>
            <p:ph type="ctrTitle"/>
          </p:nvPr>
        </p:nvSpPr>
        <p:spPr>
          <a:xfrm>
            <a:off x="2390400" y="1985946"/>
            <a:ext cx="8961813" cy="3464380"/>
          </a:xfrm>
        </p:spPr>
        <p:txBody>
          <a:bodyPr lIns="72000" anchor="t"/>
          <a:lstStyle>
            <a:lvl1pPr algn="l">
              <a:defRPr sz="4400" b="1">
                <a:solidFill>
                  <a:schemeClr val="bg1"/>
                </a:solidFill>
              </a:defRPr>
            </a:lvl1pPr>
          </a:lstStyle>
          <a:p>
            <a:r>
              <a:rPr lang="fr-FR"/>
              <a:t>Modifiez le style du titre</a:t>
            </a:r>
            <a:endParaRPr lang="fr-CH" dirty="0"/>
          </a:p>
        </p:txBody>
      </p:sp>
      <p:sp>
        <p:nvSpPr>
          <p:cNvPr id="4" name="Espace réservé de la date 3">
            <a:extLst>
              <a:ext uri="{FF2B5EF4-FFF2-40B4-BE49-F238E27FC236}">
                <a16:creationId xmlns:a16="http://schemas.microsoft.com/office/drawing/2014/main" xmlns=""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p:spPr>
        <p:txBody>
          <a:bodyPr tIns="72000" rIns="72000" bIns="72000"/>
          <a:lstStyle>
            <a:lvl1pPr>
              <a:defRPr sz="700"/>
            </a:lvl1pPr>
          </a:lstStyle>
          <a:p>
            <a:r>
              <a:rPr lang="fr-FR" dirty="0"/>
              <a:t>REF / AUTRES INFORMATIONS</a:t>
            </a:r>
            <a:endParaRPr lang="fr-CH" dirty="0"/>
          </a:p>
        </p:txBody>
      </p:sp>
      <p:sp>
        <p:nvSpPr>
          <p:cNvPr id="11" name="Espace réservé du texte 7">
            <a:extLst>
              <a:ext uri="{FF2B5EF4-FFF2-40B4-BE49-F238E27FC236}">
                <a16:creationId xmlns:a16="http://schemas.microsoft.com/office/drawing/2014/main" xmlns="" id="{AC5151F6-EFD9-8598-D296-9217AE8F576D}"/>
              </a:ext>
            </a:extLst>
          </p:cNvPr>
          <p:cNvSpPr>
            <a:spLocks noGrp="1" noRot="1" noMove="1" noResize="1" noEditPoints="1" noAdjustHandles="1" noChangeArrowheads="1" noChangeShapeType="1"/>
          </p:cNvSpPr>
          <p:nvPr>
            <p:ph type="body" sz="quarter" idx="13" hasCustomPrompt="1"/>
          </p:nvPr>
        </p:nvSpPr>
        <p:spPr>
          <a:xfrm>
            <a:off x="2388813" y="981075"/>
            <a:ext cx="8964987" cy="533273"/>
          </a:xfrm>
        </p:spPr>
        <p:txBody>
          <a:bodyPr lIns="72000" tIns="72000" rIns="72000" bIns="72000">
            <a:noAutofit/>
          </a:bodyPr>
          <a:lstStyle>
            <a:lvl1pPr marL="0" indent="0">
              <a:spcBef>
                <a:spcPts val="0"/>
              </a:spcBef>
              <a:buNone/>
              <a:defRPr sz="1400" b="1">
                <a:solidFill>
                  <a:schemeClr val="accent2"/>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sp>
        <p:nvSpPr>
          <p:cNvPr id="3" name="Sous-titre 2">
            <a:extLst>
              <a:ext uri="{FF2B5EF4-FFF2-40B4-BE49-F238E27FC236}">
                <a16:creationId xmlns:a16="http://schemas.microsoft.com/office/drawing/2014/main" xmlns="" id="{A5847794-9A57-5703-C0B7-9346180F41D2}"/>
              </a:ext>
            </a:extLst>
          </p:cNvPr>
          <p:cNvSpPr>
            <a:spLocks noGrp="1" noRot="1" noMove="1" noResize="1" noEditPoints="1" noAdjustHandles="1" noChangeArrowheads="1" noChangeShapeType="1"/>
          </p:cNvSpPr>
          <p:nvPr>
            <p:ph type="subTitle" idx="1" hasCustomPrompt="1"/>
          </p:nvPr>
        </p:nvSpPr>
        <p:spPr>
          <a:xfrm>
            <a:off x="2390399" y="1514346"/>
            <a:ext cx="8961813" cy="471600"/>
          </a:xfrm>
        </p:spPr>
        <p:txBody>
          <a:bodyPr lIns="72000"/>
          <a:lstStyle>
            <a:lvl1pPr marL="0" indent="0" algn="l">
              <a:buNone/>
              <a:defRPr sz="1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pic>
        <p:nvPicPr>
          <p:cNvPr id="10" name="Image 9">
            <a:extLst>
              <a:ext uri="{FF2B5EF4-FFF2-40B4-BE49-F238E27FC236}">
                <a16:creationId xmlns:a16="http://schemas.microsoft.com/office/drawing/2014/main" xmlns="" id="{42433A23-B8CC-04A1-1BFD-7DD7C37B0D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0326"/>
            <a:ext cx="331697" cy="1082162"/>
          </a:xfrm>
          <a:prstGeom prst="rect">
            <a:avLst/>
          </a:prstGeom>
        </p:spPr>
      </p:pic>
    </p:spTree>
    <p:extLst>
      <p:ext uri="{BB962C8B-B14F-4D97-AF65-F5344CB8AC3E}">
        <p14:creationId xmlns:p14="http://schemas.microsoft.com/office/powerpoint/2010/main" val="128867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667E7F-621D-3816-7C8F-3D678DC31A51}"/>
              </a:ext>
            </a:extLst>
          </p:cNvPr>
          <p:cNvSpPr>
            <a:spLocks/>
          </p:cNvSpPr>
          <p:nvPr userDrawn="1"/>
        </p:nvSpPr>
        <p:spPr>
          <a:xfrm>
            <a:off x="751841" y="0"/>
            <a:ext cx="11440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86109" y="2536551"/>
            <a:ext cx="4572001" cy="365125"/>
          </a:xfrm>
          <a:prstGeom prst="rect">
            <a:avLst/>
          </a:prstGeom>
        </p:spPr>
        <p:txBody>
          <a:bodyPr/>
          <a:lstStyle>
            <a:lvl1pPr>
              <a:defRPr>
                <a:solidFill>
                  <a:schemeClr val="bg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1310639" y="1"/>
            <a:ext cx="10881361"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3" name="Image 2">
            <a:extLst>
              <a:ext uri="{FF2B5EF4-FFF2-40B4-BE49-F238E27FC236}">
                <a16:creationId xmlns:a16="http://schemas.microsoft.com/office/drawing/2014/main" xmlns="" id="{D8ABFBFD-A48F-80BB-C245-66B8F909A9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203723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8BEB7C-C678-23CA-D6DE-1F49BA47A80D}"/>
              </a:ext>
            </a:extLst>
          </p:cNvPr>
          <p:cNvSpPr>
            <a:spLocks/>
          </p:cNvSpPr>
          <p:nvPr userDrawn="1"/>
        </p:nvSpPr>
        <p:spPr>
          <a:xfrm>
            <a:off x="751840" y="0"/>
            <a:ext cx="11440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86109" y="2540245"/>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xmlns=""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xmlns=""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xmlns=""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xmlns="" id="{796CB17D-AA77-26C0-DA50-E95BA7DE7E7A}"/>
              </a:ext>
            </a:extLst>
          </p:cNvPr>
          <p:cNvSpPr>
            <a:spLocks noGrp="1" noRot="1" noMove="1" noResize="1" noEditPoints="1" noAdjustHandles="1" noChangeArrowheads="1" noChangeShapeType="1"/>
          </p:cNvSpPr>
          <p:nvPr>
            <p:ph type="dt" sz="half" idx="26"/>
          </p:nvPr>
        </p:nvSpPr>
        <p:spPr/>
        <p:txBody>
          <a:bodyPr/>
          <a:lstStyle/>
          <a:p>
            <a:r>
              <a:rPr lang="fr-FR" dirty="0"/>
              <a:t>REF / AUTRES INFORMATIONS</a:t>
            </a:r>
            <a:endParaRPr lang="fr-CH" dirty="0"/>
          </a:p>
        </p:txBody>
      </p:sp>
      <p:sp>
        <p:nvSpPr>
          <p:cNvPr id="8" name="Espace réservé du texte 13">
            <a:extLst>
              <a:ext uri="{FF2B5EF4-FFF2-40B4-BE49-F238E27FC236}">
                <a16:creationId xmlns:a16="http://schemas.microsoft.com/office/drawing/2014/main" xmlns="" id="{4974FBB4-B1EC-1E87-6DE8-C6D753BA4789}"/>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10" name="Espace réservé du numéro de diapositive 5">
            <a:extLst>
              <a:ext uri="{FF2B5EF4-FFF2-40B4-BE49-F238E27FC236}">
                <a16:creationId xmlns:a16="http://schemas.microsoft.com/office/drawing/2014/main" xmlns="" id="{CF1B5408-3608-8F99-D6AD-B51F99D325CA}"/>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12" name="Image 11">
            <a:extLst>
              <a:ext uri="{FF2B5EF4-FFF2-40B4-BE49-F238E27FC236}">
                <a16:creationId xmlns:a16="http://schemas.microsoft.com/office/drawing/2014/main" xmlns="" id="{882D011D-E6EE-9AD9-5596-74A4E38228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06579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83009E-07D1-564C-0596-826E35DF243F}"/>
              </a:ext>
            </a:extLst>
          </p:cNvPr>
          <p:cNvSpPr>
            <a:spLocks/>
          </p:cNvSpPr>
          <p:nvPr userDrawn="1"/>
        </p:nvSpPr>
        <p:spPr>
          <a:xfrm>
            <a:off x="741680" y="0"/>
            <a:ext cx="114503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86109" y="2536551"/>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xmlns=""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xmlns=""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xmlns=""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xmlns="" id="{27DFBC2C-7680-FCA6-4D95-212560AFFF86}"/>
              </a:ext>
            </a:extLst>
          </p:cNvPr>
          <p:cNvSpPr>
            <a:spLocks noGrp="1" noRot="1" noMove="1" noResize="1" noEditPoints="1" noAdjustHandles="1" noChangeArrowheads="1" noChangeShapeType="1"/>
          </p:cNvSpPr>
          <p:nvPr>
            <p:ph type="dt" sz="half" idx="29"/>
          </p:nvPr>
        </p:nvSpPr>
        <p:spPr/>
        <p:txBody>
          <a:bodyPr/>
          <a:lstStyle/>
          <a:p>
            <a:r>
              <a:rPr lang="fr-FR" dirty="0"/>
              <a:t>REF / AUTRES INFORMATIONS</a:t>
            </a:r>
            <a:endParaRPr lang="fr-CH" dirty="0"/>
          </a:p>
        </p:txBody>
      </p:sp>
      <p:sp>
        <p:nvSpPr>
          <p:cNvPr id="7" name="Espace réservé du texte 13">
            <a:extLst>
              <a:ext uri="{FF2B5EF4-FFF2-40B4-BE49-F238E27FC236}">
                <a16:creationId xmlns:a16="http://schemas.microsoft.com/office/drawing/2014/main" xmlns="" id="{D943BD5D-5492-4AD1-6727-51B1262577D3}"/>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8" name="Espace réservé du numéro de diapositive 5">
            <a:extLst>
              <a:ext uri="{FF2B5EF4-FFF2-40B4-BE49-F238E27FC236}">
                <a16:creationId xmlns:a16="http://schemas.microsoft.com/office/drawing/2014/main" xmlns="" id="{7ED30A2A-60E3-CF2B-C09F-A1379726DAB6}"/>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11" name="Image 10">
            <a:extLst>
              <a:ext uri="{FF2B5EF4-FFF2-40B4-BE49-F238E27FC236}">
                <a16:creationId xmlns:a16="http://schemas.microsoft.com/office/drawing/2014/main" xmlns="" id="{BEAE0094-77A3-3D96-9398-2D38B132B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5203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EE9F5E-47B7-1955-BEBB-DB6C0719E058}"/>
              </a:ext>
            </a:extLst>
          </p:cNvPr>
          <p:cNvSpPr>
            <a:spLocks/>
          </p:cNvSpPr>
          <p:nvPr userDrawn="1"/>
        </p:nvSpPr>
        <p:spPr>
          <a:xfrm>
            <a:off x="731520" y="0"/>
            <a:ext cx="114604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xmlns=""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xmlns=""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xmlns=""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xmlns=""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xmlns="" id="{FA2AA5F3-B548-4124-16B2-5EA8A145885E}"/>
              </a:ext>
            </a:extLst>
          </p:cNvPr>
          <p:cNvSpPr>
            <a:spLocks noGrp="1" noRot="1" noMove="1" noResize="1" noEditPoints="1" noAdjustHandles="1" noChangeArrowheads="1" noChangeShapeType="1"/>
          </p:cNvSpPr>
          <p:nvPr>
            <p:ph type="dt" sz="half" idx="30"/>
          </p:nvPr>
        </p:nvSpPr>
        <p:spPr/>
        <p:txBody>
          <a:bodyPr/>
          <a:lstStyle/>
          <a:p>
            <a:r>
              <a:rPr lang="fr-FR" dirty="0"/>
              <a:t>REF / AUTRES INFORMATIONS</a:t>
            </a:r>
            <a:endParaRPr lang="fr-CH" dirty="0"/>
          </a:p>
        </p:txBody>
      </p:sp>
      <p:sp>
        <p:nvSpPr>
          <p:cNvPr id="3" name="Espace réservé du texte 13">
            <a:extLst>
              <a:ext uri="{FF2B5EF4-FFF2-40B4-BE49-F238E27FC236}">
                <a16:creationId xmlns:a16="http://schemas.microsoft.com/office/drawing/2014/main" xmlns="" id="{07B8447D-BD26-F2F8-7696-225C1D22B617}"/>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8" name="Espace réservé du numéro de diapositive 5">
            <a:extLst>
              <a:ext uri="{FF2B5EF4-FFF2-40B4-BE49-F238E27FC236}">
                <a16:creationId xmlns:a16="http://schemas.microsoft.com/office/drawing/2014/main" xmlns="" id="{1491503A-9306-097A-4986-703C96577FB9}"/>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10" name="Image 9">
            <a:extLst>
              <a:ext uri="{FF2B5EF4-FFF2-40B4-BE49-F238E27FC236}">
                <a16:creationId xmlns:a16="http://schemas.microsoft.com/office/drawing/2014/main" xmlns="" id="{D5A8E1DC-18DE-6139-160C-478EE6827C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327420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F8A683-7D5C-BAF6-47D5-801F41BF906F}"/>
              </a:ext>
            </a:extLst>
          </p:cNvPr>
          <p:cNvSpPr>
            <a:spLocks/>
          </p:cNvSpPr>
          <p:nvPr userDrawn="1"/>
        </p:nvSpPr>
        <p:spPr>
          <a:xfrm>
            <a:off x="741680" y="0"/>
            <a:ext cx="114503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8116"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xmlns=""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xmlns=""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Espace réservé de la date 11">
            <a:extLst>
              <a:ext uri="{FF2B5EF4-FFF2-40B4-BE49-F238E27FC236}">
                <a16:creationId xmlns:a16="http://schemas.microsoft.com/office/drawing/2014/main" xmlns="" id="{CA7452E2-63FF-986F-C99E-BCD9631E718A}"/>
              </a:ext>
            </a:extLst>
          </p:cNvPr>
          <p:cNvSpPr>
            <a:spLocks noGrp="1" noRot="1" noMove="1" noResize="1" noEditPoints="1" noAdjustHandles="1" noChangeArrowheads="1" noChangeShapeType="1"/>
          </p:cNvSpPr>
          <p:nvPr>
            <p:ph type="dt" sz="half" idx="15"/>
          </p:nvPr>
        </p:nvSpPr>
        <p:spPr/>
        <p:txBody>
          <a:bodyPr/>
          <a:lstStyle/>
          <a:p>
            <a:r>
              <a:rPr lang="fr-FR"/>
              <a:t>REF / AUTRES INFORMATIONS</a:t>
            </a:r>
            <a:endParaRPr lang="fr-CH" dirty="0"/>
          </a:p>
        </p:txBody>
      </p:sp>
      <p:sp>
        <p:nvSpPr>
          <p:cNvPr id="7" name="Espace réservé du texte 6">
            <a:extLst>
              <a:ext uri="{FF2B5EF4-FFF2-40B4-BE49-F238E27FC236}">
                <a16:creationId xmlns:a16="http://schemas.microsoft.com/office/drawing/2014/main" xmlns=""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5" name="Espace réservé du texte 13">
            <a:extLst>
              <a:ext uri="{FF2B5EF4-FFF2-40B4-BE49-F238E27FC236}">
                <a16:creationId xmlns:a16="http://schemas.microsoft.com/office/drawing/2014/main" xmlns="" id="{B8759AB9-9990-789E-348B-D7DD0AF32C58}"/>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8" name="Espace réservé du numéro de diapositive 5">
            <a:extLst>
              <a:ext uri="{FF2B5EF4-FFF2-40B4-BE49-F238E27FC236}">
                <a16:creationId xmlns:a16="http://schemas.microsoft.com/office/drawing/2014/main" xmlns="" id="{D54B80B6-7E39-5293-514B-D6469F459D6C}"/>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11" name="Image 10">
            <a:extLst>
              <a:ext uri="{FF2B5EF4-FFF2-40B4-BE49-F238E27FC236}">
                <a16:creationId xmlns:a16="http://schemas.microsoft.com/office/drawing/2014/main" xmlns="" id="{DE4E3890-4F5B-0182-D293-F26EDECC5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471" y="5456750"/>
            <a:ext cx="331697" cy="1082162"/>
          </a:xfrm>
          <a:prstGeom prst="rect">
            <a:avLst/>
          </a:prstGeom>
        </p:spPr>
      </p:pic>
    </p:spTree>
    <p:extLst>
      <p:ext uri="{BB962C8B-B14F-4D97-AF65-F5344CB8AC3E}">
        <p14:creationId xmlns:p14="http://schemas.microsoft.com/office/powerpoint/2010/main" val="6338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BC964D-4BB8-56C1-E19D-CC746745A877}"/>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66582A7E-D75E-E8C4-E3EB-5028303CBB4F}"/>
              </a:ext>
            </a:extLst>
          </p:cNvPr>
          <p:cNvSpPr>
            <a:spLocks noGrp="1" noRot="1" noMove="1" noResize="1" noEditPoints="1" noAdjustHandles="1" noChangeArrowheads="1" noChangeShapeType="1"/>
          </p:cNvSpPr>
          <p:nvPr>
            <p:ph type="title"/>
          </p:nvPr>
        </p:nvSpPr>
        <p:spPr/>
        <p:txBody>
          <a:bodyPr/>
          <a:lstStyle/>
          <a:p>
            <a:r>
              <a:rPr lang="fr-FR"/>
              <a:t>Modifiez le style du titre</a:t>
            </a:r>
            <a:endParaRPr lang="fr-CH" dirty="0"/>
          </a:p>
        </p:txBody>
      </p:sp>
      <p:sp>
        <p:nvSpPr>
          <p:cNvPr id="3" name="Espace réservé de la date 2">
            <a:extLst>
              <a:ext uri="{FF2B5EF4-FFF2-40B4-BE49-F238E27FC236}">
                <a16:creationId xmlns:a16="http://schemas.microsoft.com/office/drawing/2014/main" xmlns="" id="{2ECB9FFB-DC48-47DF-6F89-BBF0B9B55C0C}"/>
              </a:ext>
            </a:extLst>
          </p:cNvPr>
          <p:cNvSpPr>
            <a:spLocks noGrp="1" noRot="1" noMove="1" noResize="1" noEditPoints="1" noAdjustHandles="1" noChangeArrowheads="1" noChangeShapeType="1"/>
          </p:cNvSpPr>
          <p:nvPr>
            <p:ph type="dt" sz="half" idx="10"/>
          </p:nvPr>
        </p:nvSpPr>
        <p:spPr/>
        <p:txBody>
          <a:bodyPr/>
          <a:lstStyle/>
          <a:p>
            <a:r>
              <a:rPr lang="fr-FR"/>
              <a:t>REF / AUTRES INFORMATIONS</a:t>
            </a:r>
            <a:endParaRPr lang="fr-CH"/>
          </a:p>
        </p:txBody>
      </p:sp>
      <p:sp>
        <p:nvSpPr>
          <p:cNvPr id="4" name="Espace réservé du pied de page 3">
            <a:extLst>
              <a:ext uri="{FF2B5EF4-FFF2-40B4-BE49-F238E27FC236}">
                <a16:creationId xmlns:a16="http://schemas.microsoft.com/office/drawing/2014/main" xmlns="" id="{4CABCE3E-1C2A-AD68-BADE-793A2B9D8928}"/>
              </a:ext>
            </a:extLst>
          </p:cNvPr>
          <p:cNvSpPr>
            <a:spLocks noGrp="1"/>
          </p:cNvSpPr>
          <p:nvPr>
            <p:ph type="ftr" sz="quarter" idx="11"/>
          </p:nvPr>
        </p:nvSpPr>
        <p:spPr>
          <a:xfrm rot="16200000">
            <a:off x="-1898116"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8" name="Espace réservé du texte 7">
            <a:extLst>
              <a:ext uri="{FF2B5EF4-FFF2-40B4-BE49-F238E27FC236}">
                <a16:creationId xmlns:a16="http://schemas.microsoft.com/office/drawing/2014/main" xmlns=""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6" name="Espace réservé du texte 13">
            <a:extLst>
              <a:ext uri="{FF2B5EF4-FFF2-40B4-BE49-F238E27FC236}">
                <a16:creationId xmlns:a16="http://schemas.microsoft.com/office/drawing/2014/main" xmlns="" id="{7BD11867-8E41-3F2A-7757-332526768995}"/>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10" name="Espace réservé du numéro de diapositive 5">
            <a:extLst>
              <a:ext uri="{FF2B5EF4-FFF2-40B4-BE49-F238E27FC236}">
                <a16:creationId xmlns:a16="http://schemas.microsoft.com/office/drawing/2014/main" xmlns="" id="{952EBF0C-3337-94F1-5E0D-407A92E42DEA}"/>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5" name="Image 4">
            <a:extLst>
              <a:ext uri="{FF2B5EF4-FFF2-40B4-BE49-F238E27FC236}">
                <a16:creationId xmlns:a16="http://schemas.microsoft.com/office/drawing/2014/main" xmlns="" id="{1A77BB6D-9366-BD46-CA82-8C7B0BB665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471" y="5456750"/>
            <a:ext cx="331697" cy="1082162"/>
          </a:xfrm>
          <a:prstGeom prst="rect">
            <a:avLst/>
          </a:prstGeom>
        </p:spPr>
      </p:pic>
    </p:spTree>
    <p:extLst>
      <p:ext uri="{BB962C8B-B14F-4D97-AF65-F5344CB8AC3E}">
        <p14:creationId xmlns:p14="http://schemas.microsoft.com/office/powerpoint/2010/main" val="230097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548E992-5D31-5FCA-8DEF-3667F6BB669D}"/>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p:spPr>
        <p:txBody>
          <a:bodyPr anchor="b"/>
          <a:lstStyle>
            <a:lvl1pPr algn="l">
              <a:defRPr sz="4400" b="1">
                <a:solidFill>
                  <a:schemeClr val="bg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xmlns=""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6"/>
                </a:solidFill>
              </a:defRPr>
            </a:lvl1pPr>
          </a:lstStyle>
          <a:p>
            <a:r>
              <a:rPr lang="fr-FR" dirty="0"/>
              <a:t>REF / AUTRES INFORMATIONS</a:t>
            </a:r>
            <a:endParaRPr lang="fr-CH" dirty="0"/>
          </a:p>
        </p:txBody>
      </p:sp>
      <p:sp>
        <p:nvSpPr>
          <p:cNvPr id="9" name="Espace réservé du pied de page 8">
            <a:extLst>
              <a:ext uri="{FF2B5EF4-FFF2-40B4-BE49-F238E27FC236}">
                <a16:creationId xmlns:a16="http://schemas.microsoft.com/office/drawing/2014/main" xmlns="" id="{76EC0160-8999-A6B3-1253-8ACF57353648}"/>
              </a:ext>
            </a:extLst>
          </p:cNvPr>
          <p:cNvSpPr>
            <a:spLocks noGrp="1"/>
          </p:cNvSpPr>
          <p:nvPr>
            <p:ph type="ftr" sz="quarter" idx="11"/>
          </p:nvPr>
        </p:nvSpPr>
        <p:spPr>
          <a:xfrm rot="16200000">
            <a:off x="-1916589" y="2528238"/>
            <a:ext cx="4572001" cy="365125"/>
          </a:xfrm>
        </p:spPr>
        <p:txBody>
          <a:bodyPr/>
          <a:lstStyle>
            <a:lvl1pPr>
              <a:defRPr>
                <a:solidFill>
                  <a:schemeClr val="accent1"/>
                </a:solidFill>
              </a:defRPr>
            </a:lvl1pPr>
          </a:lstStyle>
          <a:p>
            <a:r>
              <a:rPr lang="fr-FR" dirty="0"/>
              <a:t>ONGLET INSERTION &gt; BOUTON EN-TÊTE/PIED DE PAGE POUR INSÉRER LE TITRE DE LA PRÉSENTATION EN MAJUSCULES</a:t>
            </a:r>
            <a:endParaRPr lang="fr-CH" dirty="0"/>
          </a:p>
        </p:txBody>
      </p:sp>
      <p:sp>
        <p:nvSpPr>
          <p:cNvPr id="4" name="Espace réservé du texte 13">
            <a:extLst>
              <a:ext uri="{FF2B5EF4-FFF2-40B4-BE49-F238E27FC236}">
                <a16:creationId xmlns:a16="http://schemas.microsoft.com/office/drawing/2014/main" xmlns="" id="{C7E31EA5-4CBD-FB8A-DA72-1F789E6AD2BE}"/>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bg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5" name="Espace réservé du numéro de diapositive 5">
            <a:extLst>
              <a:ext uri="{FF2B5EF4-FFF2-40B4-BE49-F238E27FC236}">
                <a16:creationId xmlns:a16="http://schemas.microsoft.com/office/drawing/2014/main" xmlns="" id="{028731B5-4536-DE22-8F4B-52B44BB3C061}"/>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bg2"/>
                </a:solidFill>
              </a:defRPr>
            </a:lvl1pPr>
          </a:lstStyle>
          <a:p>
            <a:fld id="{A87183BA-2EC3-41D8-AE0B-7117ABB84BF9}" type="slidenum">
              <a:rPr lang="fr-CH" smtClean="0"/>
              <a:pPr/>
              <a:t>‹N°›</a:t>
            </a:fld>
            <a:endParaRPr lang="fr-CH" dirty="0"/>
          </a:p>
        </p:txBody>
      </p:sp>
      <p:pic>
        <p:nvPicPr>
          <p:cNvPr id="6" name="Image 5">
            <a:extLst>
              <a:ext uri="{FF2B5EF4-FFF2-40B4-BE49-F238E27FC236}">
                <a16:creationId xmlns:a16="http://schemas.microsoft.com/office/drawing/2014/main" xmlns="" id="{7276BEDB-1753-76AE-8991-ACE939B2C0C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48806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6738CA4-69FC-41EF-330F-C7F187793CB7}"/>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e la date 3">
            <a:extLst>
              <a:ext uri="{FF2B5EF4-FFF2-40B4-BE49-F238E27FC236}">
                <a16:creationId xmlns:a16="http://schemas.microsoft.com/office/drawing/2014/main" xmlns=""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a:solidFill>
            <a:schemeClr val="accent2"/>
          </a:solidFill>
        </p:spPr>
        <p:txBody>
          <a:bodyPr/>
          <a:lstStyle>
            <a:lvl1pPr>
              <a:defRPr>
                <a:solidFill>
                  <a:schemeClr val="accent1"/>
                </a:solidFill>
              </a:defRPr>
            </a:lvl1pPr>
          </a:lstStyle>
          <a:p>
            <a:r>
              <a:rPr lang="fr-FR" dirty="0"/>
              <a:t>REF / AUTRES INFORMATIONS</a:t>
            </a:r>
            <a:endParaRPr lang="fr-CH" dirty="0"/>
          </a:p>
        </p:txBody>
      </p:sp>
      <p:sp>
        <p:nvSpPr>
          <p:cNvPr id="3" name="Titre 1">
            <a:extLst>
              <a:ext uri="{FF2B5EF4-FFF2-40B4-BE49-F238E27FC236}">
                <a16:creationId xmlns:a16="http://schemas.microsoft.com/office/drawing/2014/main" xmlns="" id="{2B099268-1E7A-1FE0-040D-C8E55D4291B4}"/>
              </a:ext>
            </a:extLst>
          </p:cNvPr>
          <p:cNvSpPr>
            <a:spLocks noGrp="1" noRot="1" noMove="1" noResize="1" noEditPoints="1" noAdjustHandles="1" noChangeArrowheads="1" noChangeShapeType="1"/>
          </p:cNvSpPr>
          <p:nvPr>
            <p:ph type="ctrTitle"/>
          </p:nvPr>
        </p:nvSpPr>
        <p:spPr>
          <a:xfrm>
            <a:off x="2390400" y="1985946"/>
            <a:ext cx="8961813" cy="3464380"/>
          </a:xfrm>
          <a:prstGeom prst="rect">
            <a:avLst/>
          </a:prstGeom>
        </p:spPr>
        <p:txBody>
          <a:bodyPr lIns="72000" anchor="t"/>
          <a:lstStyle>
            <a:lvl1pPr algn="l">
              <a:defRPr sz="4400" b="1">
                <a:solidFill>
                  <a:schemeClr val="bg1"/>
                </a:solidFill>
              </a:defRPr>
            </a:lvl1pPr>
          </a:lstStyle>
          <a:p>
            <a:r>
              <a:rPr lang="fr-FR" dirty="0"/>
              <a:t>Modifiez le style du titre</a:t>
            </a:r>
            <a:endParaRPr lang="fr-CH" dirty="0"/>
          </a:p>
        </p:txBody>
      </p:sp>
      <p:sp>
        <p:nvSpPr>
          <p:cNvPr id="6" name="Espace réservé du texte 7">
            <a:extLst>
              <a:ext uri="{FF2B5EF4-FFF2-40B4-BE49-F238E27FC236}">
                <a16:creationId xmlns:a16="http://schemas.microsoft.com/office/drawing/2014/main" xmlns="" id="{0CFD2B00-90B7-2017-2199-8B8C72E68238}"/>
              </a:ext>
            </a:extLst>
          </p:cNvPr>
          <p:cNvSpPr>
            <a:spLocks noGrp="1" noRot="1" noMove="1" noResize="1" noEditPoints="1" noAdjustHandles="1" noChangeArrowheads="1" noChangeShapeType="1"/>
          </p:cNvSpPr>
          <p:nvPr>
            <p:ph type="body" sz="quarter" idx="13" hasCustomPrompt="1"/>
          </p:nvPr>
        </p:nvSpPr>
        <p:spPr>
          <a:xfrm>
            <a:off x="2388813" y="981075"/>
            <a:ext cx="8964987" cy="533273"/>
          </a:xfrm>
        </p:spPr>
        <p:txBody>
          <a:bodyPr lIns="72000" tIns="72000" rIns="72000" bIns="72000">
            <a:noAutofit/>
          </a:bodyPr>
          <a:lstStyle>
            <a:lvl1pPr marL="0" indent="0">
              <a:spcBef>
                <a:spcPts val="0"/>
              </a:spcBef>
              <a:buNone/>
              <a:defRPr sz="1400" b="1">
                <a:solidFill>
                  <a:schemeClr val="accent1"/>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sp>
        <p:nvSpPr>
          <p:cNvPr id="8" name="Sous-titre 2">
            <a:extLst>
              <a:ext uri="{FF2B5EF4-FFF2-40B4-BE49-F238E27FC236}">
                <a16:creationId xmlns:a16="http://schemas.microsoft.com/office/drawing/2014/main" xmlns="" id="{8E1F8099-1E54-B657-047E-5CACA35B01AD}"/>
              </a:ext>
            </a:extLst>
          </p:cNvPr>
          <p:cNvSpPr>
            <a:spLocks noGrp="1" noRot="1" noMove="1" noResize="1" noEditPoints="1" noAdjustHandles="1" noChangeArrowheads="1" noChangeShapeType="1"/>
          </p:cNvSpPr>
          <p:nvPr>
            <p:ph type="subTitle" idx="1" hasCustomPrompt="1"/>
          </p:nvPr>
        </p:nvSpPr>
        <p:spPr>
          <a:xfrm>
            <a:off x="2390399" y="1514346"/>
            <a:ext cx="8961813" cy="471600"/>
          </a:xfrm>
        </p:spPr>
        <p:txBody>
          <a:bodyPr lIns="72000"/>
          <a:lstStyle>
            <a:lvl1pPr marL="0" indent="0" algn="l">
              <a:buNone/>
              <a:defRPr sz="1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pic>
        <p:nvPicPr>
          <p:cNvPr id="2" name="Image 1">
            <a:extLst>
              <a:ext uri="{FF2B5EF4-FFF2-40B4-BE49-F238E27FC236}">
                <a16:creationId xmlns:a16="http://schemas.microsoft.com/office/drawing/2014/main" xmlns="" id="{D2868934-4388-D202-EE53-CDD0658F057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328804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91B5E0F-509A-BCFE-ABB3-C45D7782B54E}"/>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896269" y="2528238"/>
            <a:ext cx="4572001" cy="365125"/>
          </a:xfrm>
        </p:spPr>
        <p:txBody>
          <a:bodyPr/>
          <a:lstStyle/>
          <a:p>
            <a:r>
              <a:rPr lang="fr-FR"/>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2"/>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2" name="Image 1">
            <a:extLst>
              <a:ext uri="{FF2B5EF4-FFF2-40B4-BE49-F238E27FC236}">
                <a16:creationId xmlns:a16="http://schemas.microsoft.com/office/drawing/2014/main" xmlns="" id="{74ACF0D2-E812-3CC4-82CC-C1D1AB8012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791" y="5456750"/>
            <a:ext cx="331697" cy="1082162"/>
          </a:xfrm>
          <a:prstGeom prst="rect">
            <a:avLst/>
          </a:prstGeom>
        </p:spPr>
      </p:pic>
    </p:spTree>
    <p:extLst>
      <p:ext uri="{BB962C8B-B14F-4D97-AF65-F5344CB8AC3E}">
        <p14:creationId xmlns:p14="http://schemas.microsoft.com/office/powerpoint/2010/main" val="182616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CF12AC-19A4-9E39-45AA-AA756FF535B0}"/>
              </a:ext>
            </a:extLst>
          </p:cNvPr>
          <p:cNvSpPr>
            <a:spLocks/>
          </p:cNvSpPr>
          <p:nvPr userDrawn="1"/>
        </p:nvSpPr>
        <p:spPr>
          <a:xfrm>
            <a:off x="741681" y="0"/>
            <a:ext cx="11440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896269" y="2528238"/>
            <a:ext cx="4572001" cy="365125"/>
          </a:xfrm>
        </p:spPr>
        <p:txBody>
          <a:bodyPr/>
          <a:lstStyle/>
          <a:p>
            <a:r>
              <a:rPr lang="fr-FR"/>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1077913" indent="-1077913">
              <a:spcBef>
                <a:spcPts val="2400"/>
              </a:spcBef>
              <a:buClr>
                <a:schemeClr val="accent2"/>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3" name="Image 2">
            <a:extLst>
              <a:ext uri="{FF2B5EF4-FFF2-40B4-BE49-F238E27FC236}">
                <a16:creationId xmlns:a16="http://schemas.microsoft.com/office/drawing/2014/main" xmlns="" id="{DB2C2D92-33BD-6574-3F22-94A6C624A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791" y="5456750"/>
            <a:ext cx="331697" cy="1082162"/>
          </a:xfrm>
          <a:prstGeom prst="rect">
            <a:avLst/>
          </a:prstGeom>
        </p:spPr>
      </p:pic>
    </p:spTree>
    <p:extLst>
      <p:ext uri="{BB962C8B-B14F-4D97-AF65-F5344CB8AC3E}">
        <p14:creationId xmlns:p14="http://schemas.microsoft.com/office/powerpoint/2010/main" val="29001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91B5E0F-509A-BCFE-ABB3-C45D7782B54E}"/>
              </a:ext>
            </a:extLst>
          </p:cNvPr>
          <p:cNvSpPr>
            <a:spLocks/>
          </p:cNvSpPr>
          <p:nvPr userDrawn="1"/>
        </p:nvSpPr>
        <p:spPr>
          <a:xfrm>
            <a:off x="746234" y="0"/>
            <a:ext cx="1143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899750" y="2483153"/>
            <a:ext cx="4572001" cy="365125"/>
          </a:xfrm>
        </p:spPr>
        <p:txBody>
          <a:bodyPr/>
          <a:lstStyle/>
          <a:p>
            <a:r>
              <a:rPr lang="fr-FR" dirty="0"/>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1"/>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p:txBody>
      </p:sp>
      <p:pic>
        <p:nvPicPr>
          <p:cNvPr id="13" name="Image 12">
            <a:extLst>
              <a:ext uri="{FF2B5EF4-FFF2-40B4-BE49-F238E27FC236}">
                <a16:creationId xmlns:a16="http://schemas.microsoft.com/office/drawing/2014/main" xmlns="" id="{AE128126-F17E-AACA-E913-503784C69C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03" y="5462798"/>
            <a:ext cx="331697" cy="1082162"/>
          </a:xfrm>
          <a:prstGeom prst="rect">
            <a:avLst/>
          </a:prstGeom>
        </p:spPr>
      </p:pic>
    </p:spTree>
    <p:extLst>
      <p:ext uri="{BB962C8B-B14F-4D97-AF65-F5344CB8AC3E}">
        <p14:creationId xmlns:p14="http://schemas.microsoft.com/office/powerpoint/2010/main" val="299627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97E9DD-E993-1C2E-5DDD-1FFAD05E4AF8}"/>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xmlns=""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5" name="Espace réservé du pied de page 4">
            <a:extLst>
              <a:ext uri="{FF2B5EF4-FFF2-40B4-BE49-F238E27FC236}">
                <a16:creationId xmlns:a16="http://schemas.microsoft.com/office/drawing/2014/main" xmlns="" id="{CE3064CE-B9DE-986A-17D6-BF8B1C673A29}"/>
              </a:ext>
            </a:extLst>
          </p:cNvPr>
          <p:cNvSpPr>
            <a:spLocks noGrp="1"/>
          </p:cNvSpPr>
          <p:nvPr>
            <p:ph type="ftr" sz="quarter" idx="11"/>
          </p:nvPr>
        </p:nvSpPr>
        <p:spPr>
          <a:xfrm rot="16200000">
            <a:off x="-1886109"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9" name="Titre 1">
            <a:extLst>
              <a:ext uri="{FF2B5EF4-FFF2-40B4-BE49-F238E27FC236}">
                <a16:creationId xmlns:a16="http://schemas.microsoft.com/office/drawing/2014/main" xmlns=""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a:prstGeom prst="rect">
            <a:avLst/>
          </a:prstGeom>
        </p:spPr>
        <p:txBody>
          <a:bodyPr anchor="b"/>
          <a:lstStyle>
            <a:lvl1pPr algn="l">
              <a:defRPr sz="4400" b="0">
                <a:solidFill>
                  <a:schemeClr val="bg1"/>
                </a:solidFill>
              </a:defRPr>
            </a:lvl1pPr>
          </a:lstStyle>
          <a:p>
            <a:r>
              <a:rPr lang="fr-FR" dirty="0"/>
              <a:t>Modifiez le style du titre</a:t>
            </a:r>
            <a:endParaRPr lang="fr-CH" dirty="0"/>
          </a:p>
        </p:txBody>
      </p:sp>
      <p:sp>
        <p:nvSpPr>
          <p:cNvPr id="11" name="Espace réservé du texte 10">
            <a:extLst>
              <a:ext uri="{FF2B5EF4-FFF2-40B4-BE49-F238E27FC236}">
                <a16:creationId xmlns:a16="http://schemas.microsoft.com/office/drawing/2014/main" xmlns=""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bg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xmlns="" id="{F7A3704B-94BE-6B04-84FD-7E58E12A7B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200362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C24B7F8-8672-E6FE-BDBD-BB9AD43092F9}"/>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0948AF2B-2ABD-5CCB-2489-8C168E63B4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5" name="Espace réservé du pied de page 4">
            <a:extLst>
              <a:ext uri="{FF2B5EF4-FFF2-40B4-BE49-F238E27FC236}">
                <a16:creationId xmlns:a16="http://schemas.microsoft.com/office/drawing/2014/main" xmlns="" id="{B04A462B-7315-EE3D-EB03-A9B77464D4DC}"/>
              </a:ext>
            </a:extLst>
          </p:cNvPr>
          <p:cNvSpPr>
            <a:spLocks noGrp="1"/>
          </p:cNvSpPr>
          <p:nvPr>
            <p:ph type="ftr" sz="quarter" idx="11"/>
          </p:nvPr>
        </p:nvSpPr>
        <p:spPr>
          <a:xfrm rot="16200000">
            <a:off x="-1896269"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6" name="Espace réservé du numéro de diapositive 5">
            <a:extLst>
              <a:ext uri="{FF2B5EF4-FFF2-40B4-BE49-F238E27FC236}">
                <a16:creationId xmlns:a16="http://schemas.microsoft.com/office/drawing/2014/main" xmlns="" id="{B8D0211F-D980-5A70-2106-ACF3F6447939}"/>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9" name="Espace réservé du texte 13">
            <a:extLst>
              <a:ext uri="{FF2B5EF4-FFF2-40B4-BE49-F238E27FC236}">
                <a16:creationId xmlns:a16="http://schemas.microsoft.com/office/drawing/2014/main" xmlns="" id="{5233BF3C-D7F3-E85F-96BB-56F85924247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9ACD1AED-37AC-FB42-A05D-4B482F8244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791" y="5456750"/>
            <a:ext cx="331697" cy="1082162"/>
          </a:xfrm>
          <a:prstGeom prst="rect">
            <a:avLst/>
          </a:prstGeom>
        </p:spPr>
      </p:pic>
    </p:spTree>
    <p:extLst>
      <p:ext uri="{BB962C8B-B14F-4D97-AF65-F5344CB8AC3E}">
        <p14:creationId xmlns:p14="http://schemas.microsoft.com/office/powerpoint/2010/main" val="302771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147256-8D86-9018-B8E0-23493A6758B8}"/>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xmlns=""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u contenu 3">
            <a:extLst>
              <a:ext uri="{FF2B5EF4-FFF2-40B4-BE49-F238E27FC236}">
                <a16:creationId xmlns:a16="http://schemas.microsoft.com/office/drawing/2014/main" xmlns=""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47AFF647-A21E-1830-A7D0-C25BAEFD152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2" name="Image 11">
            <a:extLst>
              <a:ext uri="{FF2B5EF4-FFF2-40B4-BE49-F238E27FC236}">
                <a16:creationId xmlns:a16="http://schemas.microsoft.com/office/drawing/2014/main" xmlns="" id="{28B245E4-2E42-FE1D-7217-19A6A438D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791" y="5456750"/>
            <a:ext cx="331697" cy="1082162"/>
          </a:xfrm>
          <a:prstGeom prst="rect">
            <a:avLst/>
          </a:prstGeom>
        </p:spPr>
      </p:pic>
    </p:spTree>
    <p:extLst>
      <p:ext uri="{BB962C8B-B14F-4D97-AF65-F5344CB8AC3E}">
        <p14:creationId xmlns:p14="http://schemas.microsoft.com/office/powerpoint/2010/main" val="259320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A1C697-B527-87EB-1849-A0B810D077B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a:t>ONGLET INSERTION &gt; BOUTON EN-TÊTE/PIED DE PAGE POUR INSÉRER LE TITRE DE LA PRÉSENTATION EN MAJUSCULES</a:t>
            </a:r>
            <a:endParaRPr lang="fr-CH"/>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8" name="Espace réservé du texte 13">
            <a:extLst>
              <a:ext uri="{FF2B5EF4-FFF2-40B4-BE49-F238E27FC236}">
                <a16:creationId xmlns:a16="http://schemas.microsoft.com/office/drawing/2014/main" xmlns="" id="{1CD58409-308B-3D53-055C-8B1021D6598E}"/>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B8D07DE7-B0B9-9957-FE81-E7102581C0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791" y="5456750"/>
            <a:ext cx="331697" cy="1082162"/>
          </a:xfrm>
          <a:prstGeom prst="rect">
            <a:avLst/>
          </a:prstGeom>
        </p:spPr>
      </p:pic>
    </p:spTree>
    <p:extLst>
      <p:ext uri="{BB962C8B-B14F-4D97-AF65-F5344CB8AC3E}">
        <p14:creationId xmlns:p14="http://schemas.microsoft.com/office/powerpoint/2010/main" val="633874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F237400-2C79-7CD9-26DC-452CC393CDD2}"/>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solidFill>
                  <a:schemeClr val="bg1"/>
                </a:solidFill>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bg1"/>
                </a:solidFill>
              </a:defRPr>
            </a:lvl1pPr>
            <a:lvl2pPr>
              <a:defRPr>
                <a:solidFill>
                  <a:schemeClr val="bg1"/>
                </a:solidFill>
              </a:defRPr>
            </a:lvl2pPr>
            <a:lvl3pPr>
              <a:defRPr lang="fr-CH" sz="1600" kern="1200" dirty="0" smtClean="0">
                <a:solidFill>
                  <a:schemeClr val="bg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86109"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bg1"/>
                </a:solidFill>
              </a:defRPr>
            </a:lvl1pPr>
          </a:lstStyle>
          <a:p>
            <a:r>
              <a:rPr lang="fr-CH" dirty="0"/>
              <a:t>Cliquez sur l’icône pour ajouter une image</a:t>
            </a:r>
          </a:p>
        </p:txBody>
      </p:sp>
      <p:sp>
        <p:nvSpPr>
          <p:cNvPr id="4" name="Espace réservé du texte 13">
            <a:extLst>
              <a:ext uri="{FF2B5EF4-FFF2-40B4-BE49-F238E27FC236}">
                <a16:creationId xmlns:a16="http://schemas.microsoft.com/office/drawing/2014/main" xmlns="" id="{39A3D6E6-0D3F-C327-79DD-865F2EE36366}"/>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xmlns="" id="{519D2F5E-A7ED-BB2D-061B-E9D88795A13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01928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8C7843-5A87-8409-62EE-93015FD3D455}"/>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xmlns="" id="{E917044F-22B0-FA3E-8B8E-976AC3BC160C}"/>
              </a:ext>
            </a:extLst>
          </p:cNvPr>
          <p:cNvSpPr>
            <a:spLocks noGrp="1" noRot="1" noMove="1" noResize="1" noEditPoints="1" noAdjustHandles="1" noChangeArrowheads="1" noChangeShapeType="1"/>
          </p:cNvSpPr>
          <p:nvPr>
            <p:ph type="body" idx="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3" name="Image 2">
            <a:extLst>
              <a:ext uri="{FF2B5EF4-FFF2-40B4-BE49-F238E27FC236}">
                <a16:creationId xmlns:a16="http://schemas.microsoft.com/office/drawing/2014/main" xmlns="" id="{D2536960-5343-1156-F81E-6A9FB08FE7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791" y="5456750"/>
            <a:ext cx="331697" cy="1082162"/>
          </a:xfrm>
          <a:prstGeom prst="rect">
            <a:avLst/>
          </a:prstGeom>
        </p:spPr>
      </p:pic>
    </p:spTree>
    <p:extLst>
      <p:ext uri="{BB962C8B-B14F-4D97-AF65-F5344CB8AC3E}">
        <p14:creationId xmlns:p14="http://schemas.microsoft.com/office/powerpoint/2010/main" val="767136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667E7F-621D-3816-7C8F-3D678DC31A51}"/>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8116" y="2528238"/>
            <a:ext cx="4572001" cy="365125"/>
          </a:xfrm>
          <a:prstGeom prst="rect">
            <a:avLst/>
          </a:prstGeom>
        </p:spPr>
        <p:txBody>
          <a:bodyPr/>
          <a:lstStyle>
            <a:lvl1pPr>
              <a:defRPr>
                <a:solidFill>
                  <a:schemeClr val="bg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741681" y="1"/>
            <a:ext cx="11450320"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3" name="Image 2">
            <a:extLst>
              <a:ext uri="{FF2B5EF4-FFF2-40B4-BE49-F238E27FC236}">
                <a16:creationId xmlns:a16="http://schemas.microsoft.com/office/drawing/2014/main" xmlns="" id="{0598D41B-4BB5-ADB3-B01B-AA8C31D5F7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548108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8BEB7C-C678-23CA-D6DE-1F49BA47A80D}"/>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8116" y="2528238"/>
            <a:ext cx="4572001" cy="365125"/>
          </a:xfrm>
          <a:prstGeom prst="rect">
            <a:avLst/>
          </a:prstGeom>
        </p:spPr>
        <p:txBody>
          <a:bodyPr/>
          <a:lstStyle/>
          <a:p>
            <a:r>
              <a:rPr lang="fr-FR"/>
              <a:t>ONGLET INSERTION &gt; BOUTON EN-TÊTE/PIED DE PAGE POUR INSÉRER LE TITRE DE LA PRÉSENTATION EN MAJUSCULES</a:t>
            </a:r>
            <a:endParaRPr lang="fr-CH"/>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xmlns=""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xmlns=""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xmlns=""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xmlns="" id="{796CB17D-AA77-26C0-DA50-E95BA7DE7E7A}"/>
              </a:ext>
            </a:extLst>
          </p:cNvPr>
          <p:cNvSpPr>
            <a:spLocks noGrp="1" noRot="1" noMove="1" noResize="1" noEditPoints="1" noAdjustHandles="1" noChangeArrowheads="1" noChangeShapeType="1"/>
          </p:cNvSpPr>
          <p:nvPr>
            <p:ph type="dt" sz="half" idx="26"/>
          </p:nvPr>
        </p:nvSpPr>
        <p:spPr/>
        <p:txBody>
          <a:bodyPr/>
          <a:lstStyle>
            <a:lvl1pPr>
              <a:defRPr>
                <a:solidFill>
                  <a:schemeClr val="accent1"/>
                </a:solidFill>
              </a:defRPr>
            </a:lvl1pPr>
          </a:lstStyle>
          <a:p>
            <a:r>
              <a:rPr lang="fr-FR"/>
              <a:t>REF / AUTRES INFORMATIONS</a:t>
            </a:r>
            <a:endParaRPr lang="fr-CH" dirty="0"/>
          </a:p>
        </p:txBody>
      </p:sp>
      <p:sp>
        <p:nvSpPr>
          <p:cNvPr id="30" name="Espace réservé du numéro de diapositive 29">
            <a:extLst>
              <a:ext uri="{FF2B5EF4-FFF2-40B4-BE49-F238E27FC236}">
                <a16:creationId xmlns:a16="http://schemas.microsoft.com/office/drawing/2014/main" xmlns="" id="{B57B4AC1-C03C-8706-DA43-5B0BF6CEB7AC}"/>
              </a:ext>
            </a:extLst>
          </p:cNvPr>
          <p:cNvSpPr>
            <a:spLocks noGrp="1" noRot="1" noMove="1" noResize="1" noEditPoints="1" noAdjustHandles="1" noChangeArrowheads="1" noChangeShapeType="1"/>
          </p:cNvSpPr>
          <p:nvPr>
            <p:ph type="sldNum" sz="quarter" idx="27"/>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B48ABDBA-2A94-5484-821F-E18849CA630D}"/>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F052407F-B875-60AE-8879-D95305ADFE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62861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83009E-07D1-564C-0596-826E35DF243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8116" y="2528238"/>
            <a:ext cx="4572001" cy="365125"/>
          </a:xfrm>
          <a:prstGeom prst="rect">
            <a:avLst/>
          </a:prstGeom>
        </p:spPr>
        <p:txBody>
          <a:bodyPr/>
          <a:lstStyle/>
          <a:p>
            <a:r>
              <a:rPr lang="fr-FR"/>
              <a:t>ONGLET INSERTION &gt; BOUTON EN-TÊTE/PIED DE PAGE POUR INSÉRER LE TITRE DE LA PRÉSENTATION EN MAJUSCULES</a:t>
            </a:r>
            <a:endParaRPr lang="fr-CH"/>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xmlns=""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xmlns=""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xmlns=""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xmlns="" id="{27DFBC2C-7680-FCA6-4D95-212560AFFF86}"/>
              </a:ext>
            </a:extLst>
          </p:cNvPr>
          <p:cNvSpPr>
            <a:spLocks noGrp="1" noRot="1" noMove="1" noResize="1" noEditPoints="1" noAdjustHandles="1" noChangeArrowheads="1" noChangeShapeType="1"/>
          </p:cNvSpPr>
          <p:nvPr>
            <p:ph type="dt" sz="half" idx="29"/>
          </p:nvPr>
        </p:nvSpPr>
        <p:spPr/>
        <p:txBody>
          <a:bodyPr/>
          <a:lstStyle>
            <a:lvl1pPr>
              <a:defRPr>
                <a:solidFill>
                  <a:schemeClr val="accent1"/>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C6ADDF8B-434F-8894-5D76-FA023C5C69FB}"/>
              </a:ext>
            </a:extLst>
          </p:cNvPr>
          <p:cNvSpPr>
            <a:spLocks noGrp="1" noRot="1" noMove="1" noResize="1" noEditPoints="1" noAdjustHandles="1" noChangeArrowheads="1" noChangeShapeType="1"/>
          </p:cNvSpPr>
          <p:nvPr>
            <p:ph type="sldNum" sz="quarter" idx="30"/>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13">
            <a:extLst>
              <a:ext uri="{FF2B5EF4-FFF2-40B4-BE49-F238E27FC236}">
                <a16:creationId xmlns:a16="http://schemas.microsoft.com/office/drawing/2014/main" xmlns="" id="{2A3FDC08-2578-6DAB-E7A3-A0366A43B76E}"/>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xmlns="" id="{74F4DBBB-4B18-0C51-96E4-7ED66CED2F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3825249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EE9F5E-47B7-1955-BEBB-DB6C0719E058}"/>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8116" y="2528238"/>
            <a:ext cx="4572001" cy="365125"/>
          </a:xfrm>
          <a:prstGeom prst="rect">
            <a:avLst/>
          </a:prstGeom>
        </p:spPr>
        <p:txBody>
          <a:bodyPr/>
          <a:lstStyle/>
          <a:p>
            <a:r>
              <a:rPr lang="fr-FR"/>
              <a:t>ONGLET INSERTION &gt; BOUTON EN-TÊTE/PIED DE PAGE POUR INSÉRER LE TITRE DE LA PRÉSENTATION EN MAJUSCULES</a:t>
            </a:r>
            <a:endParaRPr lang="fr-CH"/>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xmlns=""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xmlns=""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xmlns=""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xmlns=""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xmlns="" id="{FA2AA5F3-B548-4124-16B2-5EA8A145885E}"/>
              </a:ext>
            </a:extLst>
          </p:cNvPr>
          <p:cNvSpPr>
            <a:spLocks noGrp="1" noRot="1" noMove="1" noResize="1" noEditPoints="1" noAdjustHandles="1" noChangeArrowheads="1" noChangeShapeType="1"/>
          </p:cNvSpPr>
          <p:nvPr>
            <p:ph type="dt" sz="half" idx="30"/>
          </p:nvPr>
        </p:nvSpPr>
        <p:spPr/>
        <p:txBody>
          <a:bodyPr/>
          <a:lstStyle>
            <a:lvl1pPr>
              <a:defRPr>
                <a:solidFill>
                  <a:schemeClr val="accent1"/>
                </a:solidFill>
              </a:defRPr>
            </a:lvl1pPr>
          </a:lstStyle>
          <a:p>
            <a:r>
              <a:rPr lang="fr-FR"/>
              <a:t>REF / AUTRES INFORMATIONS</a:t>
            </a:r>
            <a:endParaRPr lang="fr-CH" dirty="0"/>
          </a:p>
        </p:txBody>
      </p:sp>
      <p:sp>
        <p:nvSpPr>
          <p:cNvPr id="16" name="Espace réservé du numéro de diapositive 15">
            <a:extLst>
              <a:ext uri="{FF2B5EF4-FFF2-40B4-BE49-F238E27FC236}">
                <a16:creationId xmlns:a16="http://schemas.microsoft.com/office/drawing/2014/main" xmlns="" id="{157C178B-5720-9392-7F33-225654E20D88}"/>
              </a:ext>
            </a:extLst>
          </p:cNvPr>
          <p:cNvSpPr>
            <a:spLocks noGrp="1" noRot="1" noMove="1" noResize="1" noEditPoints="1" noAdjustHandles="1" noChangeArrowheads="1" noChangeShapeType="1"/>
          </p:cNvSpPr>
          <p:nvPr>
            <p:ph type="sldNum" sz="quarter" idx="31"/>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3" name="Espace réservé du texte 13">
            <a:extLst>
              <a:ext uri="{FF2B5EF4-FFF2-40B4-BE49-F238E27FC236}">
                <a16:creationId xmlns:a16="http://schemas.microsoft.com/office/drawing/2014/main" xmlns="" id="{54040CA9-E307-0A63-EF85-635C9757C044}"/>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xmlns="" id="{BC0B48AF-34A8-D8A1-547A-8381FF1A49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249190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CF12AC-19A4-9E39-45AA-AA756FF535B0}"/>
              </a:ext>
            </a:extLst>
          </p:cNvPr>
          <p:cNvSpPr>
            <a:spLocks/>
          </p:cNvSpPr>
          <p:nvPr userDrawn="1"/>
        </p:nvSpPr>
        <p:spPr>
          <a:xfrm>
            <a:off x="738352" y="0"/>
            <a:ext cx="1143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899750" y="2497758"/>
            <a:ext cx="4572001" cy="365125"/>
          </a:xfrm>
        </p:spPr>
        <p:txBody>
          <a:bodyPr/>
          <a:lstStyle/>
          <a:p>
            <a:r>
              <a:rPr lang="fr-FR" dirty="0"/>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1077913" indent="-1077913">
              <a:spcBef>
                <a:spcPts val="2400"/>
              </a:spcBef>
              <a:buClr>
                <a:schemeClr val="accent1"/>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p:txBody>
      </p:sp>
      <p:pic>
        <p:nvPicPr>
          <p:cNvPr id="3" name="Image 2">
            <a:extLst>
              <a:ext uri="{FF2B5EF4-FFF2-40B4-BE49-F238E27FC236}">
                <a16:creationId xmlns:a16="http://schemas.microsoft.com/office/drawing/2014/main" xmlns="" id="{0A7FF97F-EE3B-250E-D371-BC3AA2BDBE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03" y="5462798"/>
            <a:ext cx="331697" cy="1082162"/>
          </a:xfrm>
          <a:prstGeom prst="rect">
            <a:avLst/>
          </a:prstGeom>
        </p:spPr>
      </p:pic>
    </p:spTree>
    <p:extLst>
      <p:ext uri="{BB962C8B-B14F-4D97-AF65-F5344CB8AC3E}">
        <p14:creationId xmlns:p14="http://schemas.microsoft.com/office/powerpoint/2010/main" val="186176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F8A683-7D5C-BAF6-47D5-801F41BF906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8116"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xmlns=""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a:prstGeom prst="rect">
            <a:avLst/>
          </a:prstGeo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xmlns=""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2" name="Espace réservé de la date 11">
            <a:extLst>
              <a:ext uri="{FF2B5EF4-FFF2-40B4-BE49-F238E27FC236}">
                <a16:creationId xmlns:a16="http://schemas.microsoft.com/office/drawing/2014/main" xmlns="" id="{CA7452E2-63FF-986F-C99E-BCD9631E718A}"/>
              </a:ext>
            </a:extLst>
          </p:cNvPr>
          <p:cNvSpPr>
            <a:spLocks noGrp="1" noRot="1" noMove="1" noResize="1" noEditPoints="1" noAdjustHandles="1" noChangeArrowheads="1" noChangeShapeType="1"/>
          </p:cNvSpPr>
          <p:nvPr>
            <p:ph type="dt" sz="half" idx="15"/>
          </p:nvPr>
        </p:nvSpPr>
        <p:spPr/>
        <p:txBody>
          <a:bodyPr/>
          <a:lstStyle>
            <a:lvl1pPr>
              <a:defRPr>
                <a:solidFill>
                  <a:schemeClr val="accent1"/>
                </a:solidFill>
              </a:defRPr>
            </a:lvl1pPr>
          </a:lstStyle>
          <a:p>
            <a:r>
              <a:rPr lang="fr-FR" dirty="0"/>
              <a:t>REF / AUTRES INFORMATIONS</a:t>
            </a:r>
            <a:endParaRPr lang="fr-CH" dirty="0"/>
          </a:p>
        </p:txBody>
      </p:sp>
      <p:sp>
        <p:nvSpPr>
          <p:cNvPr id="14" name="Espace réservé du numéro de diapositive 13">
            <a:extLst>
              <a:ext uri="{FF2B5EF4-FFF2-40B4-BE49-F238E27FC236}">
                <a16:creationId xmlns:a16="http://schemas.microsoft.com/office/drawing/2014/main" xmlns="" id="{9F97D870-9512-30D8-89B9-496E24602CDC}"/>
              </a:ext>
            </a:extLst>
          </p:cNvPr>
          <p:cNvSpPr>
            <a:spLocks noGrp="1" noRot="1" noMove="1" noResize="1" noEditPoints="1" noAdjustHandles="1" noChangeArrowheads="1" noChangeShapeType="1"/>
          </p:cNvSpPr>
          <p:nvPr>
            <p:ph type="sldNum" sz="quarter" idx="16"/>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6">
            <a:extLst>
              <a:ext uri="{FF2B5EF4-FFF2-40B4-BE49-F238E27FC236}">
                <a16:creationId xmlns:a16="http://schemas.microsoft.com/office/drawing/2014/main" xmlns=""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5" name="Espace réservé du texte 13">
            <a:extLst>
              <a:ext uri="{FF2B5EF4-FFF2-40B4-BE49-F238E27FC236}">
                <a16:creationId xmlns:a16="http://schemas.microsoft.com/office/drawing/2014/main" xmlns="" id="{636F4663-0710-724B-7B6F-D27B5B9326CF}"/>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xmlns="" id="{D1582D4D-2A1E-0629-0255-8201C27564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888068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BC964D-4BB8-56C1-E19D-CC746745A877}"/>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66582A7E-D75E-E8C4-E3EB-5028303CBB4F}"/>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e la date 2">
            <a:extLst>
              <a:ext uri="{FF2B5EF4-FFF2-40B4-BE49-F238E27FC236}">
                <a16:creationId xmlns:a16="http://schemas.microsoft.com/office/drawing/2014/main" xmlns="" id="{2ECB9FFB-DC48-47DF-6F89-BBF0B9B55C0C}"/>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4" name="Espace réservé du pied de page 3">
            <a:extLst>
              <a:ext uri="{FF2B5EF4-FFF2-40B4-BE49-F238E27FC236}">
                <a16:creationId xmlns:a16="http://schemas.microsoft.com/office/drawing/2014/main" xmlns="" id="{4CABCE3E-1C2A-AD68-BADE-793A2B9D8928}"/>
              </a:ext>
            </a:extLst>
          </p:cNvPr>
          <p:cNvSpPr>
            <a:spLocks noGrp="1"/>
          </p:cNvSpPr>
          <p:nvPr>
            <p:ph type="ftr" sz="quarter" idx="11"/>
          </p:nvPr>
        </p:nvSpPr>
        <p:spPr>
          <a:xfrm rot="16200000">
            <a:off x="-1898116" y="2528238"/>
            <a:ext cx="4572001" cy="365125"/>
          </a:xfrm>
          <a:prstGeom prst="rect">
            <a:avLst/>
          </a:prstGeom>
        </p:spPr>
        <p:txBody>
          <a:bodyPr/>
          <a:lstStyle/>
          <a:p>
            <a:r>
              <a:rPr lang="fr-FR"/>
              <a:t>ONGLET INSERTION &gt; BOUTON EN-TÊTE/PIED DE PAGE POUR INSÉRER LE TITRE DE LA PRÉSENTATION EN MAJUSCULES</a:t>
            </a:r>
            <a:endParaRPr lang="fr-CH"/>
          </a:p>
        </p:txBody>
      </p:sp>
      <p:sp>
        <p:nvSpPr>
          <p:cNvPr id="5" name="Espace réservé du numéro de diapositive 4">
            <a:extLst>
              <a:ext uri="{FF2B5EF4-FFF2-40B4-BE49-F238E27FC236}">
                <a16:creationId xmlns:a16="http://schemas.microsoft.com/office/drawing/2014/main" xmlns="" id="{38800B0A-AEB9-0642-76BE-51BCC1B823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6" name="Espace réservé du texte 13">
            <a:extLst>
              <a:ext uri="{FF2B5EF4-FFF2-40B4-BE49-F238E27FC236}">
                <a16:creationId xmlns:a16="http://schemas.microsoft.com/office/drawing/2014/main" xmlns="" id="{699EF02F-0356-DD0C-FDB6-F33061CE9465}"/>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129A5B43-D067-98E7-4928-EABC4B4311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71632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548E992-5D31-5FCA-8DEF-3667F6BB669D}"/>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a:prstGeom prst="rect">
            <a:avLst/>
          </a:prstGeom>
        </p:spPr>
        <p:txBody>
          <a:bodyPr anchor="b"/>
          <a:lstStyle>
            <a:lvl1pPr algn="l">
              <a:defRPr sz="4400" b="1">
                <a:solidFill>
                  <a:schemeClr val="bg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xmlns=""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9" name="Espace réservé du pied de page 8">
            <a:extLst>
              <a:ext uri="{FF2B5EF4-FFF2-40B4-BE49-F238E27FC236}">
                <a16:creationId xmlns:a16="http://schemas.microsoft.com/office/drawing/2014/main" xmlns="" id="{76EC0160-8999-A6B3-1253-8ACF57353648}"/>
              </a:ext>
            </a:extLst>
          </p:cNvPr>
          <p:cNvSpPr>
            <a:spLocks noGrp="1"/>
          </p:cNvSpPr>
          <p:nvPr>
            <p:ph type="ftr" sz="quarter" idx="11"/>
          </p:nvPr>
        </p:nvSpPr>
        <p:spPr>
          <a:xfrm rot="16200000">
            <a:off x="-1896269"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du numéro de diapositive 12">
            <a:extLst>
              <a:ext uri="{FF2B5EF4-FFF2-40B4-BE49-F238E27FC236}">
                <a16:creationId xmlns:a16="http://schemas.microsoft.com/office/drawing/2014/main" xmlns="" id="{57B0A8E9-EB8C-1310-46E5-B033C998AAEB}"/>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dirty="0"/>
          </a:p>
        </p:txBody>
      </p:sp>
      <p:sp>
        <p:nvSpPr>
          <p:cNvPr id="4" name="Espace réservé du texte 13">
            <a:extLst>
              <a:ext uri="{FF2B5EF4-FFF2-40B4-BE49-F238E27FC236}">
                <a16:creationId xmlns:a16="http://schemas.microsoft.com/office/drawing/2014/main" xmlns="" id="{4A6E9B13-F916-689B-3F13-A252F76E37B6}"/>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5" name="Image 4">
            <a:extLst>
              <a:ext uri="{FF2B5EF4-FFF2-40B4-BE49-F238E27FC236}">
                <a16:creationId xmlns:a16="http://schemas.microsoft.com/office/drawing/2014/main" xmlns="" id="{90A1C98B-4056-A36E-5900-1B67A48271A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969740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6738CA4-69FC-41EF-330F-C7F187793CB7}"/>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e la date 3">
            <a:extLst>
              <a:ext uri="{FF2B5EF4-FFF2-40B4-BE49-F238E27FC236}">
                <a16:creationId xmlns:a16="http://schemas.microsoft.com/office/drawing/2014/main" xmlns=""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p:spPr>
        <p:txBody>
          <a:bodyPr/>
          <a:lstStyle>
            <a:lvl1pPr>
              <a:defRPr>
                <a:solidFill>
                  <a:schemeClr val="accent1"/>
                </a:solidFill>
              </a:defRPr>
            </a:lvl1pPr>
          </a:lstStyle>
          <a:p>
            <a:r>
              <a:rPr lang="fr-FR" dirty="0"/>
              <a:t>REF / AUTRES INFORMATIONS</a:t>
            </a:r>
            <a:endParaRPr lang="fr-CH" dirty="0"/>
          </a:p>
        </p:txBody>
      </p:sp>
      <p:sp>
        <p:nvSpPr>
          <p:cNvPr id="9" name="Titre 1">
            <a:extLst>
              <a:ext uri="{FF2B5EF4-FFF2-40B4-BE49-F238E27FC236}">
                <a16:creationId xmlns:a16="http://schemas.microsoft.com/office/drawing/2014/main" xmlns="" id="{A820541B-FA5D-B566-9AE4-BE91BC574BC3}"/>
              </a:ext>
            </a:extLst>
          </p:cNvPr>
          <p:cNvSpPr>
            <a:spLocks noGrp="1" noRot="1" noMove="1" noResize="1" noEditPoints="1" noAdjustHandles="1" noChangeArrowheads="1" noChangeShapeType="1"/>
          </p:cNvSpPr>
          <p:nvPr>
            <p:ph type="ctrTitle"/>
          </p:nvPr>
        </p:nvSpPr>
        <p:spPr>
          <a:xfrm>
            <a:off x="2390400" y="1985946"/>
            <a:ext cx="8961813" cy="3464380"/>
          </a:xfrm>
          <a:prstGeom prst="rect">
            <a:avLst/>
          </a:prstGeom>
        </p:spPr>
        <p:txBody>
          <a:bodyPr lIns="72000" anchor="t"/>
          <a:lstStyle>
            <a:lvl1pPr algn="l">
              <a:defRPr sz="4400" b="1">
                <a:solidFill>
                  <a:schemeClr val="tx1"/>
                </a:solidFill>
              </a:defRPr>
            </a:lvl1pPr>
          </a:lstStyle>
          <a:p>
            <a:r>
              <a:rPr lang="fr-FR" dirty="0"/>
              <a:t>Modifiez le style du titre</a:t>
            </a:r>
            <a:endParaRPr lang="fr-CH" dirty="0"/>
          </a:p>
        </p:txBody>
      </p:sp>
      <p:sp>
        <p:nvSpPr>
          <p:cNvPr id="10" name="Espace réservé du texte 7">
            <a:extLst>
              <a:ext uri="{FF2B5EF4-FFF2-40B4-BE49-F238E27FC236}">
                <a16:creationId xmlns:a16="http://schemas.microsoft.com/office/drawing/2014/main" xmlns="" id="{A5628EC1-4152-AD64-9E30-DD07C42E1272}"/>
              </a:ext>
            </a:extLst>
          </p:cNvPr>
          <p:cNvSpPr>
            <a:spLocks noGrp="1" noRot="1" noMove="1" noResize="1" noEditPoints="1" noAdjustHandles="1" noChangeArrowheads="1" noChangeShapeType="1"/>
          </p:cNvSpPr>
          <p:nvPr>
            <p:ph type="body" sz="quarter" idx="13" hasCustomPrompt="1"/>
          </p:nvPr>
        </p:nvSpPr>
        <p:spPr>
          <a:xfrm>
            <a:off x="2388813" y="981075"/>
            <a:ext cx="8964987" cy="533273"/>
          </a:xfrm>
        </p:spPr>
        <p:txBody>
          <a:bodyPr lIns="72000" tIns="72000" rIns="72000" bIns="72000">
            <a:noAutofit/>
          </a:bodyPr>
          <a:lstStyle>
            <a:lvl1pPr marL="0" indent="0">
              <a:spcBef>
                <a:spcPts val="0"/>
              </a:spcBef>
              <a:buNone/>
              <a:defRPr sz="1400" b="1">
                <a:solidFill>
                  <a:schemeClr val="accent1"/>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sp>
        <p:nvSpPr>
          <p:cNvPr id="12" name="Sous-titre 2">
            <a:extLst>
              <a:ext uri="{FF2B5EF4-FFF2-40B4-BE49-F238E27FC236}">
                <a16:creationId xmlns:a16="http://schemas.microsoft.com/office/drawing/2014/main" xmlns="" id="{C12899C3-FF54-53E7-27A4-E00800091EBF}"/>
              </a:ext>
            </a:extLst>
          </p:cNvPr>
          <p:cNvSpPr>
            <a:spLocks noGrp="1" noRot="1" noMove="1" noResize="1" noEditPoints="1" noAdjustHandles="1" noChangeArrowheads="1" noChangeShapeType="1"/>
          </p:cNvSpPr>
          <p:nvPr>
            <p:ph type="subTitle" idx="1" hasCustomPrompt="1"/>
          </p:nvPr>
        </p:nvSpPr>
        <p:spPr>
          <a:xfrm>
            <a:off x="2390399" y="1514346"/>
            <a:ext cx="8961813" cy="471600"/>
          </a:xfrm>
        </p:spPr>
        <p:txBody>
          <a:bodyPr lIns="72000"/>
          <a:lstStyle>
            <a:lvl1pPr marL="0" indent="0" algn="l">
              <a:buNone/>
              <a:defRPr sz="18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pic>
        <p:nvPicPr>
          <p:cNvPr id="2" name="Image 1">
            <a:extLst>
              <a:ext uri="{FF2B5EF4-FFF2-40B4-BE49-F238E27FC236}">
                <a16:creationId xmlns:a16="http://schemas.microsoft.com/office/drawing/2014/main" xmlns="" id="{7EA0B505-53E0-2AAF-CD96-00275AD98C5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100219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91B5E0F-509A-BCFE-ABB3-C45D7782B54E}"/>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906429"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3"/>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4" name="Image 3">
            <a:extLst>
              <a:ext uri="{FF2B5EF4-FFF2-40B4-BE49-F238E27FC236}">
                <a16:creationId xmlns:a16="http://schemas.microsoft.com/office/drawing/2014/main" xmlns="" id="{E390B20B-5BF8-548E-8811-C6A698F940C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90819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CF12AC-19A4-9E39-45AA-AA756FF535B0}"/>
              </a:ext>
            </a:extLst>
          </p:cNvPr>
          <p:cNvSpPr>
            <a:spLocks/>
          </p:cNvSpPr>
          <p:nvPr userDrawn="1"/>
        </p:nvSpPr>
        <p:spPr>
          <a:xfrm>
            <a:off x="733097" y="0"/>
            <a:ext cx="114589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904601" y="2528238"/>
            <a:ext cx="4572001" cy="365125"/>
          </a:xfrm>
        </p:spPr>
        <p:txBody>
          <a:bodyPr/>
          <a:lstStyle>
            <a:lvl1pPr>
              <a:defRPr>
                <a:solidFill>
                  <a:schemeClr val="tx1"/>
                </a:solidFill>
              </a:defRPr>
            </a:lvl1pPr>
          </a:lstStyle>
          <a:p>
            <a:r>
              <a:rPr lang="fr-FR"/>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1077913" indent="-1077913">
              <a:spcBef>
                <a:spcPts val="2400"/>
              </a:spcBef>
              <a:buClr>
                <a:schemeClr val="accent3"/>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4" name="Image 3">
            <a:extLst>
              <a:ext uri="{FF2B5EF4-FFF2-40B4-BE49-F238E27FC236}">
                <a16:creationId xmlns:a16="http://schemas.microsoft.com/office/drawing/2014/main" xmlns="" id="{56683C6E-5147-E94E-3AE0-1CEFF257A3E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617571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97E9DD-E993-1C2E-5DDD-1FFAD05E4AF8}"/>
              </a:ext>
            </a:extLst>
          </p:cNvPr>
          <p:cNvSpPr>
            <a:spLocks/>
          </p:cNvSpPr>
          <p:nvPr userDrawn="1"/>
        </p:nvSpPr>
        <p:spPr>
          <a:xfrm>
            <a:off x="0" y="0"/>
            <a:ext cx="7330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xmlns=""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5" name="Espace réservé du pied de page 4">
            <a:extLst>
              <a:ext uri="{FF2B5EF4-FFF2-40B4-BE49-F238E27FC236}">
                <a16:creationId xmlns:a16="http://schemas.microsoft.com/office/drawing/2014/main" xmlns="" id="{CE3064CE-B9DE-986A-17D6-BF8B1C673A29}"/>
              </a:ext>
            </a:extLst>
          </p:cNvPr>
          <p:cNvSpPr>
            <a:spLocks noGrp="1"/>
          </p:cNvSpPr>
          <p:nvPr>
            <p:ph type="ftr" sz="quarter" idx="11"/>
          </p:nvPr>
        </p:nvSpPr>
        <p:spPr>
          <a:xfrm rot="16200000">
            <a:off x="-1897148"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9" name="Titre 1">
            <a:extLst>
              <a:ext uri="{FF2B5EF4-FFF2-40B4-BE49-F238E27FC236}">
                <a16:creationId xmlns:a16="http://schemas.microsoft.com/office/drawing/2014/main" xmlns=""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a:prstGeom prst="rect">
            <a:avLst/>
          </a:prstGeom>
        </p:spPr>
        <p:txBody>
          <a:bodyPr anchor="b"/>
          <a:lstStyle>
            <a:lvl1pPr algn="l">
              <a:defRPr sz="4400" b="0">
                <a:solidFill>
                  <a:schemeClr val="tx1"/>
                </a:solidFill>
              </a:defRPr>
            </a:lvl1pPr>
          </a:lstStyle>
          <a:p>
            <a:r>
              <a:rPr lang="fr-FR" dirty="0"/>
              <a:t>Modifiez le style du titre</a:t>
            </a:r>
            <a:endParaRPr lang="fr-CH" dirty="0"/>
          </a:p>
        </p:txBody>
      </p:sp>
      <p:sp>
        <p:nvSpPr>
          <p:cNvPr id="11" name="Espace réservé du texte 10">
            <a:extLst>
              <a:ext uri="{FF2B5EF4-FFF2-40B4-BE49-F238E27FC236}">
                <a16:creationId xmlns:a16="http://schemas.microsoft.com/office/drawing/2014/main" xmlns=""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tx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xmlns="" id="{F784EA76-64D0-7FF5-2A86-4F9CD5EC18E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19887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C24B7F8-8672-E6FE-BDBD-BB9AD43092F9}"/>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0948AF2B-2ABD-5CCB-2489-8C168E63B4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5" name="Espace réservé du pied de page 4">
            <a:extLst>
              <a:ext uri="{FF2B5EF4-FFF2-40B4-BE49-F238E27FC236}">
                <a16:creationId xmlns:a16="http://schemas.microsoft.com/office/drawing/2014/main" xmlns="" id="{B04A462B-7315-EE3D-EB03-A9B77464D4DC}"/>
              </a:ext>
            </a:extLst>
          </p:cNvPr>
          <p:cNvSpPr>
            <a:spLocks noGrp="1"/>
          </p:cNvSpPr>
          <p:nvPr>
            <p:ph type="ftr" sz="quarter" idx="11"/>
          </p:nvPr>
        </p:nvSpPr>
        <p:spPr>
          <a:xfrm rot="16200000">
            <a:off x="-1896718"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6" name="Espace réservé du numéro de diapositive 5">
            <a:extLst>
              <a:ext uri="{FF2B5EF4-FFF2-40B4-BE49-F238E27FC236}">
                <a16:creationId xmlns:a16="http://schemas.microsoft.com/office/drawing/2014/main" xmlns="" id="{B8D0211F-D980-5A70-2106-ACF3F6447939}"/>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13">
            <a:extLst>
              <a:ext uri="{FF2B5EF4-FFF2-40B4-BE49-F238E27FC236}">
                <a16:creationId xmlns:a16="http://schemas.microsoft.com/office/drawing/2014/main" xmlns="" id="{71CE2A7A-F954-1684-F60B-3C4C7CC1B92C}"/>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1" name="Image 10">
            <a:extLst>
              <a:ext uri="{FF2B5EF4-FFF2-40B4-BE49-F238E27FC236}">
                <a16:creationId xmlns:a16="http://schemas.microsoft.com/office/drawing/2014/main" xmlns="" id="{12670588-EB59-3BE8-5836-CFDF3EBB6F3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952302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147256-8D86-9018-B8E0-23493A6758B8}"/>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xmlns=""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u contenu 3">
            <a:extLst>
              <a:ext uri="{FF2B5EF4-FFF2-40B4-BE49-F238E27FC236}">
                <a16:creationId xmlns:a16="http://schemas.microsoft.com/office/drawing/2014/main" xmlns=""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6718"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9" name="Espace réservé du texte 13">
            <a:extLst>
              <a:ext uri="{FF2B5EF4-FFF2-40B4-BE49-F238E27FC236}">
                <a16:creationId xmlns:a16="http://schemas.microsoft.com/office/drawing/2014/main" xmlns="" id="{F80483A6-8851-252A-A458-3CC294FCD1F0}"/>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2" name="Image 11">
            <a:extLst>
              <a:ext uri="{FF2B5EF4-FFF2-40B4-BE49-F238E27FC236}">
                <a16:creationId xmlns:a16="http://schemas.microsoft.com/office/drawing/2014/main" xmlns="" id="{5150AB00-301C-C17E-B4A7-1438250298D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4064911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A1C697-B527-87EB-1849-A0B810D077BF}"/>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9" name="Espace réservé du texte 13">
            <a:extLst>
              <a:ext uri="{FF2B5EF4-FFF2-40B4-BE49-F238E27FC236}">
                <a16:creationId xmlns:a16="http://schemas.microsoft.com/office/drawing/2014/main" xmlns="" id="{E48757C5-6B76-AC0B-470F-61E5A31CECC0}"/>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96E994BA-2789-17C2-9BFD-E3A3FA4C982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171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97E9DD-E993-1C2E-5DDD-1FFAD05E4AF8}"/>
              </a:ext>
            </a:extLst>
          </p:cNvPr>
          <p:cNvSpPr>
            <a:spLocks/>
          </p:cNvSpPr>
          <p:nvPr userDrawn="1"/>
        </p:nvSpPr>
        <p:spPr>
          <a:xfrm>
            <a:off x="1" y="0"/>
            <a:ext cx="7518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xmlns=""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xmlns="" id="{CE3064CE-B9DE-986A-17D6-BF8B1C673A29}"/>
              </a:ext>
            </a:extLst>
          </p:cNvPr>
          <p:cNvSpPr>
            <a:spLocks noGrp="1"/>
          </p:cNvSpPr>
          <p:nvPr>
            <p:ph type="ftr" sz="quarter" idx="11"/>
          </p:nvPr>
        </p:nvSpPr>
        <p:spPr>
          <a:xfrm rot="16200000">
            <a:off x="-1896269" y="2457118"/>
            <a:ext cx="4572001" cy="365125"/>
          </a:xfrm>
          <a:prstGeom prst="rect">
            <a:avLst/>
          </a:prstGeom>
        </p:spPr>
        <p:txBody>
          <a:bodyPr/>
          <a:lstStyle>
            <a:lvl1pPr>
              <a:defRPr>
                <a:solidFill>
                  <a:schemeClr val="accent1"/>
                </a:solidFill>
              </a:defRPr>
            </a:lvl1pPr>
          </a:lstStyle>
          <a:p>
            <a:r>
              <a:rPr lang="fr-FR" dirty="0"/>
              <a:t>ONGLET INSERTION &gt; BOUTON EN-TÊTE/PIED DE PAGE POUR INSÉRER LE TITRE DE LA PRÉSENTATION EN MAJUSCULES</a:t>
            </a:r>
            <a:endParaRPr lang="fr-CH" dirty="0"/>
          </a:p>
        </p:txBody>
      </p:sp>
      <p:sp>
        <p:nvSpPr>
          <p:cNvPr id="9" name="Titre 1">
            <a:extLst>
              <a:ext uri="{FF2B5EF4-FFF2-40B4-BE49-F238E27FC236}">
                <a16:creationId xmlns:a16="http://schemas.microsoft.com/office/drawing/2014/main" xmlns=""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p:spPr>
        <p:txBody>
          <a:bodyPr anchor="b"/>
          <a:lstStyle>
            <a:lvl1pPr algn="l">
              <a:defRPr sz="4400" b="0">
                <a:solidFill>
                  <a:schemeClr val="bg1"/>
                </a:solidFill>
              </a:defRPr>
            </a:lvl1pPr>
          </a:lstStyle>
          <a:p>
            <a:r>
              <a:rPr lang="fr-FR"/>
              <a:t>Modifiez le style du titre</a:t>
            </a:r>
            <a:endParaRPr lang="fr-CH" dirty="0"/>
          </a:p>
        </p:txBody>
      </p:sp>
      <p:sp>
        <p:nvSpPr>
          <p:cNvPr id="11" name="Espace réservé du texte 10">
            <a:extLst>
              <a:ext uri="{FF2B5EF4-FFF2-40B4-BE49-F238E27FC236}">
                <a16:creationId xmlns:a16="http://schemas.microsoft.com/office/drawing/2014/main" xmlns=""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bg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xmlns="" id="{E1160069-7139-E042-DF23-BEBBF4C5DB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2628771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F237400-2C79-7CD9-26DC-452CC393CDD2}"/>
              </a:ext>
            </a:extLst>
          </p:cNvPr>
          <p:cNvSpPr>
            <a:spLocks/>
          </p:cNvSpPr>
          <p:nvPr userDrawn="1"/>
        </p:nvSpPr>
        <p:spPr>
          <a:xfrm>
            <a:off x="0" y="0"/>
            <a:ext cx="7330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solidFill>
                  <a:schemeClr val="tx1"/>
                </a:solidFill>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tx1"/>
                </a:solidFill>
              </a:defRPr>
            </a:lvl1pPr>
            <a:lvl2pPr>
              <a:defRPr>
                <a:solidFill>
                  <a:schemeClr val="tx1"/>
                </a:solidFill>
              </a:defRPr>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tx1"/>
                </a:solidFill>
              </a:defRPr>
            </a:lvl1pPr>
          </a:lstStyle>
          <a:p>
            <a:r>
              <a:rPr lang="fr-CH" dirty="0"/>
              <a:t>Cliquez sur l’icône pour ajouter une image</a:t>
            </a:r>
          </a:p>
        </p:txBody>
      </p:sp>
      <p:sp>
        <p:nvSpPr>
          <p:cNvPr id="4" name="Espace réservé du texte 13">
            <a:extLst>
              <a:ext uri="{FF2B5EF4-FFF2-40B4-BE49-F238E27FC236}">
                <a16:creationId xmlns:a16="http://schemas.microsoft.com/office/drawing/2014/main" xmlns="" id="{F3FA0C8B-B531-B28F-3E63-960E8896CA7B}"/>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xmlns="" id="{10AD47AA-02F6-A003-B782-691AFD164E4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2626186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8C7843-5A87-8409-62EE-93015FD3D455}"/>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482"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xmlns="" id="{E917044F-22B0-FA3E-8B8E-976AC3BC160C}"/>
              </a:ext>
            </a:extLst>
          </p:cNvPr>
          <p:cNvSpPr>
            <a:spLocks noGrp="1" noRot="1" noMove="1" noResize="1" noEditPoints="1" noAdjustHandles="1" noChangeArrowheads="1" noChangeShapeType="1"/>
          </p:cNvSpPr>
          <p:nvPr>
            <p:ph type="body" idx="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5" name="Image 4">
            <a:extLst>
              <a:ext uri="{FF2B5EF4-FFF2-40B4-BE49-F238E27FC236}">
                <a16:creationId xmlns:a16="http://schemas.microsoft.com/office/drawing/2014/main" xmlns="" id="{D2C13BBA-D310-9A66-AD3C-CEE7DD38494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2736902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667E7F-621D-3816-7C8F-3D678DC31A51}"/>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482"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733097" y="1"/>
            <a:ext cx="11458903"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4" name="Image 3">
            <a:extLst>
              <a:ext uri="{FF2B5EF4-FFF2-40B4-BE49-F238E27FC236}">
                <a16:creationId xmlns:a16="http://schemas.microsoft.com/office/drawing/2014/main" xmlns="" id="{55CC8E8B-26DE-4614-0E46-E1D513AE110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877373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8BEB7C-C678-23CA-D6DE-1F49BA47A80D}"/>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xmlns=""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xmlns=""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xmlns=""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xmlns="" id="{796CB17D-AA77-26C0-DA50-E95BA7DE7E7A}"/>
              </a:ext>
            </a:extLst>
          </p:cNvPr>
          <p:cNvSpPr>
            <a:spLocks noGrp="1" noRot="1" noMove="1" noResize="1" noEditPoints="1" noAdjustHandles="1" noChangeArrowheads="1" noChangeShapeType="1"/>
          </p:cNvSpPr>
          <p:nvPr>
            <p:ph type="dt" sz="half" idx="26"/>
          </p:nvPr>
        </p:nvSpPr>
        <p:spPr/>
        <p:txBody>
          <a:bodyPr/>
          <a:lstStyle>
            <a:lvl1pPr>
              <a:defRPr>
                <a:solidFill>
                  <a:schemeClr val="accent1"/>
                </a:solidFill>
              </a:defRPr>
            </a:lvl1pPr>
          </a:lstStyle>
          <a:p>
            <a:r>
              <a:rPr lang="fr-FR"/>
              <a:t>REF / AUTRES INFORMATIONS</a:t>
            </a:r>
            <a:endParaRPr lang="fr-CH" dirty="0"/>
          </a:p>
        </p:txBody>
      </p:sp>
      <p:sp>
        <p:nvSpPr>
          <p:cNvPr id="30" name="Espace réservé du numéro de diapositive 29">
            <a:extLst>
              <a:ext uri="{FF2B5EF4-FFF2-40B4-BE49-F238E27FC236}">
                <a16:creationId xmlns:a16="http://schemas.microsoft.com/office/drawing/2014/main" xmlns="" id="{B57B4AC1-C03C-8706-DA43-5B0BF6CEB7AC}"/>
              </a:ext>
            </a:extLst>
          </p:cNvPr>
          <p:cNvSpPr>
            <a:spLocks noGrp="1" noRot="1" noMove="1" noResize="1" noEditPoints="1" noAdjustHandles="1" noChangeArrowheads="1" noChangeShapeType="1"/>
          </p:cNvSpPr>
          <p:nvPr>
            <p:ph type="sldNum" sz="quarter" idx="27"/>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9" name="Espace réservé du texte 13">
            <a:extLst>
              <a:ext uri="{FF2B5EF4-FFF2-40B4-BE49-F238E27FC236}">
                <a16:creationId xmlns:a16="http://schemas.microsoft.com/office/drawing/2014/main" xmlns="" id="{F520B73D-D5BF-74F7-6B66-7C50C00C6EB3}"/>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1219F1A8-6863-A1D7-1D94-B3207FDFDAC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398574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83009E-07D1-564C-0596-826E35DF243F}"/>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xmlns=""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xmlns=""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xmlns=""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xmlns="" id="{27DFBC2C-7680-FCA6-4D95-212560AFFF86}"/>
              </a:ext>
            </a:extLst>
          </p:cNvPr>
          <p:cNvSpPr>
            <a:spLocks noGrp="1" noRot="1" noMove="1" noResize="1" noEditPoints="1" noAdjustHandles="1" noChangeArrowheads="1" noChangeShapeType="1"/>
          </p:cNvSpPr>
          <p:nvPr>
            <p:ph type="dt" sz="half" idx="29"/>
          </p:nvPr>
        </p:nvSpPr>
        <p:spPr/>
        <p:txBody>
          <a:bodyPr/>
          <a:lstStyle>
            <a:lvl1pPr>
              <a:defRPr>
                <a:solidFill>
                  <a:schemeClr val="accent1"/>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C6ADDF8B-434F-8894-5D76-FA023C5C69FB}"/>
              </a:ext>
            </a:extLst>
          </p:cNvPr>
          <p:cNvSpPr>
            <a:spLocks noGrp="1" noRot="1" noMove="1" noResize="1" noEditPoints="1" noAdjustHandles="1" noChangeArrowheads="1" noChangeShapeType="1"/>
          </p:cNvSpPr>
          <p:nvPr>
            <p:ph type="sldNum" sz="quarter" idx="30"/>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5E546005-03CD-1FF1-0D92-C7FFE77B9601}"/>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209865B1-2DE1-CFC3-66DE-EAE5B9C9CAE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284852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EE9F5E-47B7-1955-BEBB-DB6C0719E058}"/>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482"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xmlns=""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xmlns=""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xmlns=""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xmlns=""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xmlns="" id="{FA2AA5F3-B548-4124-16B2-5EA8A145885E}"/>
              </a:ext>
            </a:extLst>
          </p:cNvPr>
          <p:cNvSpPr>
            <a:spLocks noGrp="1" noRot="1" noMove="1" noResize="1" noEditPoints="1" noAdjustHandles="1" noChangeArrowheads="1" noChangeShapeType="1"/>
          </p:cNvSpPr>
          <p:nvPr>
            <p:ph type="dt" sz="half" idx="30"/>
          </p:nvPr>
        </p:nvSpPr>
        <p:spPr/>
        <p:txBody>
          <a:bodyPr/>
          <a:lstStyle>
            <a:lvl1pPr>
              <a:defRPr>
                <a:solidFill>
                  <a:schemeClr val="accent1"/>
                </a:solidFill>
              </a:defRPr>
            </a:lvl1pPr>
          </a:lstStyle>
          <a:p>
            <a:r>
              <a:rPr lang="fr-FR"/>
              <a:t>REF / AUTRES INFORMATIONS</a:t>
            </a:r>
            <a:endParaRPr lang="fr-CH" dirty="0"/>
          </a:p>
        </p:txBody>
      </p:sp>
      <p:sp>
        <p:nvSpPr>
          <p:cNvPr id="16" name="Espace réservé du numéro de diapositive 15">
            <a:extLst>
              <a:ext uri="{FF2B5EF4-FFF2-40B4-BE49-F238E27FC236}">
                <a16:creationId xmlns:a16="http://schemas.microsoft.com/office/drawing/2014/main" xmlns="" id="{157C178B-5720-9392-7F33-225654E20D88}"/>
              </a:ext>
            </a:extLst>
          </p:cNvPr>
          <p:cNvSpPr>
            <a:spLocks noGrp="1" noRot="1" noMove="1" noResize="1" noEditPoints="1" noAdjustHandles="1" noChangeArrowheads="1" noChangeShapeType="1"/>
          </p:cNvSpPr>
          <p:nvPr>
            <p:ph type="sldNum" sz="quarter" idx="31"/>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D743D3C2-0017-FEFF-B1BB-7AE480783DD0}"/>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1DDC8E68-012A-9B90-E317-B7F42CEC160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51104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F8A683-7D5C-BAF6-47D5-801F41BF906F}"/>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914"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xmlns=""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a:prstGeom prst="rect">
            <a:avLst/>
          </a:prstGeo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xmlns=""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2" name="Espace réservé de la date 11">
            <a:extLst>
              <a:ext uri="{FF2B5EF4-FFF2-40B4-BE49-F238E27FC236}">
                <a16:creationId xmlns:a16="http://schemas.microsoft.com/office/drawing/2014/main" xmlns="" id="{CA7452E2-63FF-986F-C99E-BCD9631E718A}"/>
              </a:ext>
            </a:extLst>
          </p:cNvPr>
          <p:cNvSpPr>
            <a:spLocks noGrp="1" noRot="1" noMove="1" noResize="1" noEditPoints="1" noAdjustHandles="1" noChangeArrowheads="1" noChangeShapeType="1"/>
          </p:cNvSpPr>
          <p:nvPr>
            <p:ph type="dt" sz="half" idx="15"/>
          </p:nvPr>
        </p:nvSpPr>
        <p:spPr/>
        <p:txBody>
          <a:bodyPr/>
          <a:lstStyle>
            <a:lvl1pPr>
              <a:defRPr>
                <a:solidFill>
                  <a:schemeClr val="accent1"/>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9F97D870-9512-30D8-89B9-496E24602CDC}"/>
              </a:ext>
            </a:extLst>
          </p:cNvPr>
          <p:cNvSpPr>
            <a:spLocks noGrp="1" noRot="1" noMove="1" noResize="1" noEditPoints="1" noAdjustHandles="1" noChangeArrowheads="1" noChangeShapeType="1"/>
          </p:cNvSpPr>
          <p:nvPr>
            <p:ph type="sldNum" sz="quarter" idx="16"/>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6">
            <a:extLst>
              <a:ext uri="{FF2B5EF4-FFF2-40B4-BE49-F238E27FC236}">
                <a16:creationId xmlns:a16="http://schemas.microsoft.com/office/drawing/2014/main" xmlns=""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8" name="Espace réservé du texte 13">
            <a:extLst>
              <a:ext uri="{FF2B5EF4-FFF2-40B4-BE49-F238E27FC236}">
                <a16:creationId xmlns:a16="http://schemas.microsoft.com/office/drawing/2014/main" xmlns="" id="{A3045D04-AE4C-368A-480F-831E19EA87E5}"/>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84CA20F2-4FF3-7F89-1DC6-5DE5F843B7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3967279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BC964D-4BB8-56C1-E19D-CC746745A877}"/>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66582A7E-D75E-E8C4-E3EB-5028303CBB4F}"/>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e la date 2">
            <a:extLst>
              <a:ext uri="{FF2B5EF4-FFF2-40B4-BE49-F238E27FC236}">
                <a16:creationId xmlns:a16="http://schemas.microsoft.com/office/drawing/2014/main" xmlns="" id="{2ECB9FFB-DC48-47DF-6F89-BBF0B9B55C0C}"/>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4" name="Espace réservé du pied de page 3">
            <a:extLst>
              <a:ext uri="{FF2B5EF4-FFF2-40B4-BE49-F238E27FC236}">
                <a16:creationId xmlns:a16="http://schemas.microsoft.com/office/drawing/2014/main" xmlns="" id="{4CABCE3E-1C2A-AD68-BADE-793A2B9D8928}"/>
              </a:ext>
            </a:extLst>
          </p:cNvPr>
          <p:cNvSpPr>
            <a:spLocks noGrp="1"/>
          </p:cNvSpPr>
          <p:nvPr>
            <p:ph type="ftr" sz="quarter" idx="11"/>
          </p:nvPr>
        </p:nvSpPr>
        <p:spPr>
          <a:xfrm rot="16200000">
            <a:off x="-1912914"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5" name="Espace réservé du numéro de diapositive 4">
            <a:extLst>
              <a:ext uri="{FF2B5EF4-FFF2-40B4-BE49-F238E27FC236}">
                <a16:creationId xmlns:a16="http://schemas.microsoft.com/office/drawing/2014/main" xmlns="" id="{38800B0A-AEB9-0642-76BE-51BCC1B823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7" name="Espace réservé du texte 13">
            <a:extLst>
              <a:ext uri="{FF2B5EF4-FFF2-40B4-BE49-F238E27FC236}">
                <a16:creationId xmlns:a16="http://schemas.microsoft.com/office/drawing/2014/main" xmlns="" id="{0D66ED6E-61FB-A6DC-288E-74678C93E3CB}"/>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9E8A44DB-89C6-FE5C-0302-B5A307FC50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202350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548E992-5D31-5FCA-8DEF-3667F6BB669D}"/>
              </a:ext>
            </a:extLst>
          </p:cNvPr>
          <p:cNvSpPr>
            <a:spLocks noGrp="1" noRot="1" noMove="1" noResize="1" noEditPoints="1" noAdjustHandles="1" noChangeArrowheads="1" noChangeShapeType="1"/>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a:prstGeom prst="rect">
            <a:avLst/>
          </a:prstGeom>
        </p:spPr>
        <p:txBody>
          <a:bodyPr anchor="b"/>
          <a:lstStyle>
            <a:lvl1pPr algn="l">
              <a:defRPr sz="4400" b="1">
                <a:solidFill>
                  <a:schemeClr val="tx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xmlns=""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9" name="Espace réservé du pied de page 8">
            <a:extLst>
              <a:ext uri="{FF2B5EF4-FFF2-40B4-BE49-F238E27FC236}">
                <a16:creationId xmlns:a16="http://schemas.microsoft.com/office/drawing/2014/main" xmlns="" id="{76EC0160-8999-A6B3-1253-8ACF57353648}"/>
              </a:ext>
            </a:extLst>
          </p:cNvPr>
          <p:cNvSpPr>
            <a:spLocks noGrp="1"/>
          </p:cNvSpPr>
          <p:nvPr>
            <p:ph type="ftr" sz="quarter" idx="11"/>
          </p:nvPr>
        </p:nvSpPr>
        <p:spPr>
          <a:xfrm rot="16200000">
            <a:off x="-1912483"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du numéro de diapositive 12">
            <a:extLst>
              <a:ext uri="{FF2B5EF4-FFF2-40B4-BE49-F238E27FC236}">
                <a16:creationId xmlns:a16="http://schemas.microsoft.com/office/drawing/2014/main" xmlns="" id="{57B0A8E9-EB8C-1310-46E5-B033C998AAEB}"/>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dirty="0"/>
          </a:p>
        </p:txBody>
      </p:sp>
      <p:sp>
        <p:nvSpPr>
          <p:cNvPr id="4" name="Espace réservé du texte 13">
            <a:extLst>
              <a:ext uri="{FF2B5EF4-FFF2-40B4-BE49-F238E27FC236}">
                <a16:creationId xmlns:a16="http://schemas.microsoft.com/office/drawing/2014/main" xmlns="" id="{4376479B-74DE-3CA5-A4F8-8362DD48607A}"/>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5" name="Image 4">
            <a:extLst>
              <a:ext uri="{FF2B5EF4-FFF2-40B4-BE49-F238E27FC236}">
                <a16:creationId xmlns:a16="http://schemas.microsoft.com/office/drawing/2014/main" xmlns="" id="{1A790B62-C5CC-A639-9A2C-91C5398F157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3770154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6738CA4-69FC-41EF-330F-C7F187793CB7}"/>
              </a:ext>
            </a:extLst>
          </p:cNvPr>
          <p:cNvSpPr>
            <a:spLocks/>
          </p:cNvSpPr>
          <p:nvPr userDrawn="1"/>
        </p:nvSpPr>
        <p:spPr>
          <a:xfrm>
            <a:off x="1" y="0"/>
            <a:ext cx="7252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e la date 3">
            <a:extLst>
              <a:ext uri="{FF2B5EF4-FFF2-40B4-BE49-F238E27FC236}">
                <a16:creationId xmlns:a16="http://schemas.microsoft.com/office/drawing/2014/main" xmlns=""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p:spPr>
        <p:txBody>
          <a:bodyPr/>
          <a:lstStyle>
            <a:lvl1pPr>
              <a:defRPr>
                <a:solidFill>
                  <a:schemeClr val="accent2"/>
                </a:solidFill>
              </a:defRPr>
            </a:lvl1pPr>
          </a:lstStyle>
          <a:p>
            <a:r>
              <a:rPr lang="fr-FR"/>
              <a:t>REF / AUTRES INFORMATIONS</a:t>
            </a:r>
            <a:endParaRPr lang="fr-CH" dirty="0"/>
          </a:p>
        </p:txBody>
      </p:sp>
      <p:sp>
        <p:nvSpPr>
          <p:cNvPr id="13" name="Titre 1">
            <a:extLst>
              <a:ext uri="{FF2B5EF4-FFF2-40B4-BE49-F238E27FC236}">
                <a16:creationId xmlns:a16="http://schemas.microsoft.com/office/drawing/2014/main" xmlns="" id="{E693A299-5FEE-468C-5A1B-E45CAF4A3757}"/>
              </a:ext>
            </a:extLst>
          </p:cNvPr>
          <p:cNvSpPr>
            <a:spLocks noGrp="1" noRot="1" noMove="1" noResize="1" noEditPoints="1" noAdjustHandles="1" noChangeArrowheads="1" noChangeShapeType="1"/>
          </p:cNvSpPr>
          <p:nvPr>
            <p:ph type="ctrTitle"/>
          </p:nvPr>
        </p:nvSpPr>
        <p:spPr>
          <a:xfrm>
            <a:off x="2390400" y="1985946"/>
            <a:ext cx="8961813" cy="3464380"/>
          </a:xfrm>
          <a:prstGeom prst="rect">
            <a:avLst/>
          </a:prstGeom>
        </p:spPr>
        <p:txBody>
          <a:bodyPr lIns="72000" anchor="t"/>
          <a:lstStyle>
            <a:lvl1pPr algn="l">
              <a:defRPr sz="4400" b="1">
                <a:solidFill>
                  <a:schemeClr val="tx1"/>
                </a:solidFill>
              </a:defRPr>
            </a:lvl1pPr>
          </a:lstStyle>
          <a:p>
            <a:r>
              <a:rPr lang="fr-FR" dirty="0"/>
              <a:t>Modifiez le style du titre</a:t>
            </a:r>
            <a:endParaRPr lang="fr-CH" dirty="0"/>
          </a:p>
        </p:txBody>
      </p:sp>
      <p:sp>
        <p:nvSpPr>
          <p:cNvPr id="14" name="Espace réservé du texte 7">
            <a:extLst>
              <a:ext uri="{FF2B5EF4-FFF2-40B4-BE49-F238E27FC236}">
                <a16:creationId xmlns:a16="http://schemas.microsoft.com/office/drawing/2014/main" xmlns="" id="{9F7318D0-0A96-0461-53B8-C9C2D9A7BC9E}"/>
              </a:ext>
            </a:extLst>
          </p:cNvPr>
          <p:cNvSpPr>
            <a:spLocks noGrp="1" noRot="1" noMove="1" noResize="1" noEditPoints="1" noAdjustHandles="1" noChangeArrowheads="1" noChangeShapeType="1"/>
          </p:cNvSpPr>
          <p:nvPr>
            <p:ph type="body" sz="quarter" idx="13" hasCustomPrompt="1"/>
          </p:nvPr>
        </p:nvSpPr>
        <p:spPr>
          <a:xfrm>
            <a:off x="2388813" y="981075"/>
            <a:ext cx="8964987" cy="533273"/>
          </a:xfrm>
        </p:spPr>
        <p:txBody>
          <a:bodyPr lIns="72000" tIns="72000" rIns="72000" bIns="72000">
            <a:noAutofit/>
          </a:bodyPr>
          <a:lstStyle>
            <a:lvl1pPr marL="0" indent="0">
              <a:spcBef>
                <a:spcPts val="0"/>
              </a:spcBef>
              <a:buNone/>
              <a:defRPr sz="1400" b="1">
                <a:solidFill>
                  <a:schemeClr val="accent2"/>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sp>
        <p:nvSpPr>
          <p:cNvPr id="15" name="Sous-titre 2">
            <a:extLst>
              <a:ext uri="{FF2B5EF4-FFF2-40B4-BE49-F238E27FC236}">
                <a16:creationId xmlns:a16="http://schemas.microsoft.com/office/drawing/2014/main" xmlns="" id="{E55209F1-01DE-371F-DC0B-17209E37544E}"/>
              </a:ext>
            </a:extLst>
          </p:cNvPr>
          <p:cNvSpPr>
            <a:spLocks noGrp="1" noRot="1" noMove="1" noResize="1" noEditPoints="1" noAdjustHandles="1" noChangeArrowheads="1" noChangeShapeType="1"/>
          </p:cNvSpPr>
          <p:nvPr>
            <p:ph type="subTitle" idx="1" hasCustomPrompt="1"/>
          </p:nvPr>
        </p:nvSpPr>
        <p:spPr>
          <a:xfrm>
            <a:off x="2390399" y="1514346"/>
            <a:ext cx="8961813" cy="471600"/>
          </a:xfrm>
        </p:spPr>
        <p:txBody>
          <a:bodyPr lIns="72000"/>
          <a:lstStyle>
            <a:lvl1pPr marL="0" indent="0" algn="l">
              <a:buNone/>
              <a:defRPr sz="18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pic>
        <p:nvPicPr>
          <p:cNvPr id="2" name="Image 1">
            <a:extLst>
              <a:ext uri="{FF2B5EF4-FFF2-40B4-BE49-F238E27FC236}">
                <a16:creationId xmlns:a16="http://schemas.microsoft.com/office/drawing/2014/main" xmlns="" id="{C96D6FBC-D9C3-06F2-5122-9746E907BED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226424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C24B7F8-8672-E6FE-BDBD-BB9AD43092F9}"/>
              </a:ext>
            </a:extLst>
          </p:cNvPr>
          <p:cNvSpPr>
            <a:spLocks/>
          </p:cNvSpPr>
          <p:nvPr userDrawn="1"/>
        </p:nvSpPr>
        <p:spPr>
          <a:xfrm>
            <a:off x="743958" y="0"/>
            <a:ext cx="116142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p:spPr>
        <p:txBody>
          <a:body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xmlns=""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e la date 3">
            <a:extLst>
              <a:ext uri="{FF2B5EF4-FFF2-40B4-BE49-F238E27FC236}">
                <a16:creationId xmlns:a16="http://schemas.microsoft.com/office/drawing/2014/main" xmlns="" id="{0948AF2B-2ABD-5CCB-2489-8C168E63B4CB}"/>
              </a:ext>
            </a:extLst>
          </p:cNvPr>
          <p:cNvSpPr>
            <a:spLocks noGrp="1" noRot="1" noMove="1" noResize="1" noEditPoints="1" noAdjustHandles="1" noChangeArrowheads="1" noChangeShapeType="1"/>
          </p:cNvSpPr>
          <p:nvPr>
            <p:ph type="dt" sz="half" idx="10"/>
          </p:nvPr>
        </p:nvSpPr>
        <p:spPr/>
        <p:txBody>
          <a:bodyPr/>
          <a:lstStyle/>
          <a:p>
            <a:r>
              <a:rPr lang="fr-FR" dirty="0"/>
              <a:t>REF / AUTRES INFORMATIONS</a:t>
            </a:r>
            <a:endParaRPr lang="fr-CH" dirty="0"/>
          </a:p>
        </p:txBody>
      </p:sp>
      <p:sp>
        <p:nvSpPr>
          <p:cNvPr id="5" name="Espace réservé du pied de page 4">
            <a:extLst>
              <a:ext uri="{FF2B5EF4-FFF2-40B4-BE49-F238E27FC236}">
                <a16:creationId xmlns:a16="http://schemas.microsoft.com/office/drawing/2014/main" xmlns="" id="{B04A462B-7315-EE3D-EB03-A9B77464D4DC}"/>
              </a:ext>
            </a:extLst>
          </p:cNvPr>
          <p:cNvSpPr>
            <a:spLocks noGrp="1"/>
          </p:cNvSpPr>
          <p:nvPr>
            <p:ph type="ftr" sz="quarter" idx="11"/>
          </p:nvPr>
        </p:nvSpPr>
        <p:spPr>
          <a:xfrm rot="16200000">
            <a:off x="-1875949" y="2526391"/>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8" name="Espace réservé du texte 7">
            <a:extLst>
              <a:ext uri="{FF2B5EF4-FFF2-40B4-BE49-F238E27FC236}">
                <a16:creationId xmlns:a16="http://schemas.microsoft.com/office/drawing/2014/main" xmlns=""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4" name="Espace réservé du texte 13">
            <a:extLst>
              <a:ext uri="{FF2B5EF4-FFF2-40B4-BE49-F238E27FC236}">
                <a16:creationId xmlns:a16="http://schemas.microsoft.com/office/drawing/2014/main" xmlns="" id="{9382D337-0945-5091-80BB-4422499436F0}"/>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9" name="Espace réservé du numéro de diapositive 5">
            <a:extLst>
              <a:ext uri="{FF2B5EF4-FFF2-40B4-BE49-F238E27FC236}">
                <a16:creationId xmlns:a16="http://schemas.microsoft.com/office/drawing/2014/main" xmlns="" id="{ACC23C1D-991F-C3CB-B034-89C36BAFE3AE}"/>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lIns="72000"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6" name="Image 5">
            <a:extLst>
              <a:ext uri="{FF2B5EF4-FFF2-40B4-BE49-F238E27FC236}">
                <a16:creationId xmlns:a16="http://schemas.microsoft.com/office/drawing/2014/main" xmlns="" id="{562B60BD-1E12-CEE2-4DC6-C3C422A08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661818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91B5E0F-509A-BCFE-ABB3-C45D7782B54E}"/>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896718" y="2528238"/>
            <a:ext cx="4572001" cy="365125"/>
          </a:xfrm>
        </p:spPr>
        <p:txBody>
          <a:bodyPr/>
          <a:lstStyle>
            <a:lvl1pPr>
              <a:defRPr>
                <a:solidFill>
                  <a:schemeClr val="tx1"/>
                </a:solidFill>
              </a:defRPr>
            </a:lvl1pPr>
          </a:lstStyle>
          <a:p>
            <a:r>
              <a:rPr lang="fr-FR"/>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4"/>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4" name="Image 3">
            <a:extLst>
              <a:ext uri="{FF2B5EF4-FFF2-40B4-BE49-F238E27FC236}">
                <a16:creationId xmlns:a16="http://schemas.microsoft.com/office/drawing/2014/main" xmlns="" id="{EBF06C2E-00F3-E4AB-93FB-4FCE154D878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063004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CF12AC-19A4-9E39-45AA-AA756FF535B0}"/>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897148"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1077913" indent="-1077913">
              <a:spcBef>
                <a:spcPts val="2400"/>
              </a:spcBef>
              <a:buClr>
                <a:schemeClr val="accent4"/>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4" name="Image 3">
            <a:extLst>
              <a:ext uri="{FF2B5EF4-FFF2-40B4-BE49-F238E27FC236}">
                <a16:creationId xmlns:a16="http://schemas.microsoft.com/office/drawing/2014/main" xmlns="" id="{E7CFE0EA-8E37-7591-0756-FD79AA63225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495917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97E9DD-E993-1C2E-5DDD-1FFAD05E4AF8}"/>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xmlns=""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5" name="Espace réservé du pied de page 4">
            <a:extLst>
              <a:ext uri="{FF2B5EF4-FFF2-40B4-BE49-F238E27FC236}">
                <a16:creationId xmlns:a16="http://schemas.microsoft.com/office/drawing/2014/main" xmlns="" id="{CE3064CE-B9DE-986A-17D6-BF8B1C673A29}"/>
              </a:ext>
            </a:extLst>
          </p:cNvPr>
          <p:cNvSpPr>
            <a:spLocks noGrp="1"/>
          </p:cNvSpPr>
          <p:nvPr>
            <p:ph type="ftr" sz="quarter" idx="11"/>
          </p:nvPr>
        </p:nvSpPr>
        <p:spPr>
          <a:xfrm rot="16200000">
            <a:off x="-1912484"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9" name="Titre 1">
            <a:extLst>
              <a:ext uri="{FF2B5EF4-FFF2-40B4-BE49-F238E27FC236}">
                <a16:creationId xmlns:a16="http://schemas.microsoft.com/office/drawing/2014/main" xmlns=""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a:prstGeom prst="rect">
            <a:avLst/>
          </a:prstGeom>
        </p:spPr>
        <p:txBody>
          <a:bodyPr anchor="b"/>
          <a:lstStyle>
            <a:lvl1pPr algn="l">
              <a:defRPr sz="4400" b="0">
                <a:solidFill>
                  <a:schemeClr val="tx1"/>
                </a:solidFill>
              </a:defRPr>
            </a:lvl1pPr>
          </a:lstStyle>
          <a:p>
            <a:r>
              <a:rPr lang="fr-FR" dirty="0"/>
              <a:t>Modifiez le style du titre</a:t>
            </a:r>
            <a:endParaRPr lang="fr-CH" dirty="0"/>
          </a:p>
        </p:txBody>
      </p:sp>
      <p:sp>
        <p:nvSpPr>
          <p:cNvPr id="11" name="Espace réservé du texte 10">
            <a:extLst>
              <a:ext uri="{FF2B5EF4-FFF2-40B4-BE49-F238E27FC236}">
                <a16:creationId xmlns:a16="http://schemas.microsoft.com/office/drawing/2014/main" xmlns=""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tx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xmlns="" id="{F14D4B57-31CA-C37B-AC9E-698B8D099AB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1718972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C24B7F8-8672-E6FE-BDBD-BB9AD43092F9}"/>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0948AF2B-2ABD-5CCB-2489-8C168E63B4CB}"/>
              </a:ext>
            </a:extLst>
          </p:cNvPr>
          <p:cNvSpPr>
            <a:spLocks noGrp="1" noRot="1" noMove="1" noResize="1" noEditPoints="1" noAdjustHandles="1" noChangeArrowheads="1" noChangeShapeType="1"/>
          </p:cNvSpPr>
          <p:nvPr>
            <p:ph type="dt" sz="half" idx="10"/>
          </p:nvPr>
        </p:nvSpPr>
        <p:spPr/>
        <p:txBody>
          <a:bodyPr/>
          <a:lstStyle>
            <a:lvl1pPr>
              <a:defRPr>
                <a:solidFill>
                  <a:schemeClr val="accent2"/>
                </a:solidFill>
              </a:defRPr>
            </a:lvl1pPr>
          </a:lstStyle>
          <a:p>
            <a:r>
              <a:rPr lang="fr-FR"/>
              <a:t>REF / AUTRES INFORMATIONS</a:t>
            </a:r>
            <a:endParaRPr lang="fr-CH" dirty="0"/>
          </a:p>
        </p:txBody>
      </p:sp>
      <p:sp>
        <p:nvSpPr>
          <p:cNvPr id="5" name="Espace réservé du pied de page 4">
            <a:extLst>
              <a:ext uri="{FF2B5EF4-FFF2-40B4-BE49-F238E27FC236}">
                <a16:creationId xmlns:a16="http://schemas.microsoft.com/office/drawing/2014/main" xmlns="" id="{B04A462B-7315-EE3D-EB03-A9B77464D4DC}"/>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6" name="Espace réservé du numéro de diapositive 5">
            <a:extLst>
              <a:ext uri="{FF2B5EF4-FFF2-40B4-BE49-F238E27FC236}">
                <a16:creationId xmlns:a16="http://schemas.microsoft.com/office/drawing/2014/main" xmlns="" id="{B8D0211F-D980-5A70-2106-ACF3F6447939}"/>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13">
            <a:extLst>
              <a:ext uri="{FF2B5EF4-FFF2-40B4-BE49-F238E27FC236}">
                <a16:creationId xmlns:a16="http://schemas.microsoft.com/office/drawing/2014/main" xmlns="" id="{0952C7CE-2AFD-468A-54A5-C5F092E5E518}"/>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1" name="Image 10">
            <a:extLst>
              <a:ext uri="{FF2B5EF4-FFF2-40B4-BE49-F238E27FC236}">
                <a16:creationId xmlns:a16="http://schemas.microsoft.com/office/drawing/2014/main" xmlns="" id="{C3E4AE6C-6936-6727-D953-26FDE931A05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1172045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147256-8D86-9018-B8E0-23493A6758B8}"/>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xmlns=""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u contenu 3">
            <a:extLst>
              <a:ext uri="{FF2B5EF4-FFF2-40B4-BE49-F238E27FC236}">
                <a16:creationId xmlns:a16="http://schemas.microsoft.com/office/drawing/2014/main" xmlns=""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2"/>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9" name="Espace réservé du texte 13">
            <a:extLst>
              <a:ext uri="{FF2B5EF4-FFF2-40B4-BE49-F238E27FC236}">
                <a16:creationId xmlns:a16="http://schemas.microsoft.com/office/drawing/2014/main" xmlns="" id="{B5B4D4A9-5F4C-C69E-23D0-33C24167134A}"/>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2" name="Image 11">
            <a:extLst>
              <a:ext uri="{FF2B5EF4-FFF2-40B4-BE49-F238E27FC236}">
                <a16:creationId xmlns:a16="http://schemas.microsoft.com/office/drawing/2014/main" xmlns="" id="{07AEBAEE-3184-D67D-E003-DF7D57A7019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055565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A1C697-B527-87EB-1849-A0B810D077BF}"/>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2"/>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9" name="Espace réservé du texte 13">
            <a:extLst>
              <a:ext uri="{FF2B5EF4-FFF2-40B4-BE49-F238E27FC236}">
                <a16:creationId xmlns:a16="http://schemas.microsoft.com/office/drawing/2014/main" xmlns="" id="{AB7C0026-EC9B-7F63-5C3D-AFFC4F94C04A}"/>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59084F0E-CC46-00D8-A6E5-3BB15531EDD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74332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F237400-2C79-7CD9-26DC-452CC393CDD2}"/>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solidFill>
                  <a:schemeClr val="tx1"/>
                </a:solidFill>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tx1"/>
                </a:solidFill>
              </a:defRPr>
            </a:lvl1pPr>
            <a:lvl2pPr>
              <a:defRPr>
                <a:solidFill>
                  <a:schemeClr val="tx1"/>
                </a:solidFill>
              </a:defRPr>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2"/>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914"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tx1"/>
                </a:solidFill>
              </a:defRPr>
            </a:lvl1pPr>
          </a:lstStyle>
          <a:p>
            <a:r>
              <a:rPr lang="fr-CH" dirty="0"/>
              <a:t>Cliquez sur l’icône pour ajouter une image</a:t>
            </a:r>
          </a:p>
        </p:txBody>
      </p:sp>
      <p:sp>
        <p:nvSpPr>
          <p:cNvPr id="4" name="Espace réservé du texte 13">
            <a:extLst>
              <a:ext uri="{FF2B5EF4-FFF2-40B4-BE49-F238E27FC236}">
                <a16:creationId xmlns:a16="http://schemas.microsoft.com/office/drawing/2014/main" xmlns="" id="{F4E30F49-64C0-D4E3-702E-D7CA65B9B920}"/>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xmlns="" id="{A576EE81-EA99-2187-95D3-2A477F3F3EE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504437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8C7843-5A87-8409-62EE-93015FD3D455}"/>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xmlns="" id="{E917044F-22B0-FA3E-8B8E-976AC3BC160C}"/>
              </a:ext>
            </a:extLst>
          </p:cNvPr>
          <p:cNvSpPr>
            <a:spLocks noGrp="1" noRot="1" noMove="1" noResize="1" noEditPoints="1" noAdjustHandles="1" noChangeArrowheads="1" noChangeShapeType="1"/>
          </p:cNvSpPr>
          <p:nvPr>
            <p:ph type="body" idx="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5" name="Image 4">
            <a:extLst>
              <a:ext uri="{FF2B5EF4-FFF2-40B4-BE49-F238E27FC236}">
                <a16:creationId xmlns:a16="http://schemas.microsoft.com/office/drawing/2014/main" xmlns="" id="{D4CAE44B-29BE-774F-EF55-DE78F57DCAF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335236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667E7F-621D-3816-7C8F-3D678DC31A51}"/>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1765738" y="1"/>
            <a:ext cx="10426262"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4" name="Image 3">
            <a:extLst>
              <a:ext uri="{FF2B5EF4-FFF2-40B4-BE49-F238E27FC236}">
                <a16:creationId xmlns:a16="http://schemas.microsoft.com/office/drawing/2014/main" xmlns="" id="{A5DB3C62-164D-59F4-0645-ADB52422626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637868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8BEB7C-C678-23CA-D6DE-1F49BA47A80D}"/>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914"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xmlns=""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xmlns=""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xmlns=""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xmlns="" id="{796CB17D-AA77-26C0-DA50-E95BA7DE7E7A}"/>
              </a:ext>
            </a:extLst>
          </p:cNvPr>
          <p:cNvSpPr>
            <a:spLocks noGrp="1" noRot="1" noMove="1" noResize="1" noEditPoints="1" noAdjustHandles="1" noChangeArrowheads="1" noChangeShapeType="1"/>
          </p:cNvSpPr>
          <p:nvPr>
            <p:ph type="dt" sz="half" idx="26"/>
          </p:nvPr>
        </p:nvSpPr>
        <p:spPr/>
        <p:txBody>
          <a:bodyPr/>
          <a:lstStyle>
            <a:lvl1pPr>
              <a:defRPr>
                <a:solidFill>
                  <a:schemeClr val="accent2"/>
                </a:solidFill>
              </a:defRPr>
            </a:lvl1pPr>
          </a:lstStyle>
          <a:p>
            <a:r>
              <a:rPr lang="fr-FR"/>
              <a:t>REF / AUTRES INFORMATIONS</a:t>
            </a:r>
            <a:endParaRPr lang="fr-CH" dirty="0"/>
          </a:p>
        </p:txBody>
      </p:sp>
      <p:sp>
        <p:nvSpPr>
          <p:cNvPr id="30" name="Espace réservé du numéro de diapositive 29">
            <a:extLst>
              <a:ext uri="{FF2B5EF4-FFF2-40B4-BE49-F238E27FC236}">
                <a16:creationId xmlns:a16="http://schemas.microsoft.com/office/drawing/2014/main" xmlns="" id="{B57B4AC1-C03C-8706-DA43-5B0BF6CEB7AC}"/>
              </a:ext>
            </a:extLst>
          </p:cNvPr>
          <p:cNvSpPr>
            <a:spLocks noGrp="1" noRot="1" noMove="1" noResize="1" noEditPoints="1" noAdjustHandles="1" noChangeArrowheads="1" noChangeShapeType="1"/>
          </p:cNvSpPr>
          <p:nvPr>
            <p:ph type="sldNum" sz="quarter" idx="27"/>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9" name="Espace réservé du texte 13">
            <a:extLst>
              <a:ext uri="{FF2B5EF4-FFF2-40B4-BE49-F238E27FC236}">
                <a16:creationId xmlns:a16="http://schemas.microsoft.com/office/drawing/2014/main" xmlns="" id="{EB26335A-B82C-6C04-305A-19CDEC41CC70}"/>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D8800697-29B4-F433-96BB-8EF7262AB72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6073" y="5456750"/>
            <a:ext cx="331697" cy="1082162"/>
          </a:xfrm>
          <a:prstGeom prst="rect">
            <a:avLst/>
          </a:prstGeom>
        </p:spPr>
      </p:pic>
    </p:spTree>
    <p:extLst>
      <p:ext uri="{BB962C8B-B14F-4D97-AF65-F5344CB8AC3E}">
        <p14:creationId xmlns:p14="http://schemas.microsoft.com/office/powerpoint/2010/main" val="364182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147256-8D86-9018-B8E0-23493A6758B8}"/>
              </a:ext>
            </a:extLst>
          </p:cNvPr>
          <p:cNvSpPr>
            <a:spLocks/>
          </p:cNvSpPr>
          <p:nvPr userDrawn="1"/>
        </p:nvSpPr>
        <p:spPr>
          <a:xfrm>
            <a:off x="743958" y="0"/>
            <a:ext cx="11440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xmlns=""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p:txBody>
          <a:body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a:extLst>
              <a:ext uri="{FF2B5EF4-FFF2-40B4-BE49-F238E27FC236}">
                <a16:creationId xmlns:a16="http://schemas.microsoft.com/office/drawing/2014/main" xmlns=""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p>
            <a:r>
              <a:rPr lang="fr-FR" dirty="0"/>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75949" y="2528238"/>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8" name="Espace réservé du texte 13">
            <a:extLst>
              <a:ext uri="{FF2B5EF4-FFF2-40B4-BE49-F238E27FC236}">
                <a16:creationId xmlns:a16="http://schemas.microsoft.com/office/drawing/2014/main" xmlns="" id="{79FDF54E-5F9D-8BB9-8346-30395FCA3E03}"/>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12" name="Espace réservé du numéro de diapositive 5">
            <a:extLst>
              <a:ext uri="{FF2B5EF4-FFF2-40B4-BE49-F238E27FC236}">
                <a16:creationId xmlns:a16="http://schemas.microsoft.com/office/drawing/2014/main" xmlns="" id="{0230C9C8-DB1D-1C6B-BE8B-BB8D19011D9F}"/>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7" name="Image 6">
            <a:extLst>
              <a:ext uri="{FF2B5EF4-FFF2-40B4-BE49-F238E27FC236}">
                <a16:creationId xmlns:a16="http://schemas.microsoft.com/office/drawing/2014/main" xmlns="" id="{FE0AE056-7702-3D2A-EC6C-D6D35D706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986991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83009E-07D1-564C-0596-826E35DF243F}"/>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xmlns=""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xmlns=""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xmlns=""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2"/>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xmlns="" id="{27DFBC2C-7680-FCA6-4D95-212560AFFF86}"/>
              </a:ext>
            </a:extLst>
          </p:cNvPr>
          <p:cNvSpPr>
            <a:spLocks noGrp="1" noRot="1" noMove="1" noResize="1" noEditPoints="1" noAdjustHandles="1" noChangeArrowheads="1" noChangeShapeType="1"/>
          </p:cNvSpPr>
          <p:nvPr>
            <p:ph type="dt" sz="half" idx="29"/>
          </p:nvPr>
        </p:nvSpPr>
        <p:spPr/>
        <p:txBody>
          <a:bodyPr/>
          <a:lstStyle>
            <a:lvl1pPr>
              <a:defRPr>
                <a:solidFill>
                  <a:schemeClr val="accent2"/>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C6ADDF8B-434F-8894-5D76-FA023C5C69FB}"/>
              </a:ext>
            </a:extLst>
          </p:cNvPr>
          <p:cNvSpPr>
            <a:spLocks noGrp="1" noRot="1" noMove="1" noResize="1" noEditPoints="1" noAdjustHandles="1" noChangeArrowheads="1" noChangeShapeType="1"/>
          </p:cNvSpPr>
          <p:nvPr>
            <p:ph type="sldNum" sz="quarter" idx="30"/>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754A678C-A336-8056-9250-5ED46FDD208E}"/>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F3E65F65-1B1B-104E-602A-6B06D5FC2C4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73150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EE9F5E-47B7-1955-BEBB-DB6C0719E058}"/>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xmlns=""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4"/>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xmlns=""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4"/>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xmlns=""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4"/>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xmlns=""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4"/>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xmlns="" id="{FA2AA5F3-B548-4124-16B2-5EA8A145885E}"/>
              </a:ext>
            </a:extLst>
          </p:cNvPr>
          <p:cNvSpPr>
            <a:spLocks noGrp="1" noRot="1" noMove="1" noResize="1" noEditPoints="1" noAdjustHandles="1" noChangeArrowheads="1" noChangeShapeType="1"/>
          </p:cNvSpPr>
          <p:nvPr>
            <p:ph type="dt" sz="half" idx="30"/>
          </p:nvPr>
        </p:nvSpPr>
        <p:spPr>
          <a:xfrm>
            <a:off x="1638299" y="6342062"/>
            <a:ext cx="3457575" cy="365125"/>
          </a:xfrm>
        </p:spPr>
        <p:txBody>
          <a:bodyPr/>
          <a:lstStyle>
            <a:lvl1pPr>
              <a:defRPr>
                <a:solidFill>
                  <a:schemeClr val="accent2"/>
                </a:solidFill>
              </a:defRPr>
            </a:lvl1pPr>
          </a:lstStyle>
          <a:p>
            <a:r>
              <a:rPr lang="fr-FR"/>
              <a:t>REF / AUTRES INFORMATIONS</a:t>
            </a:r>
            <a:endParaRPr lang="fr-CH" dirty="0"/>
          </a:p>
        </p:txBody>
      </p:sp>
      <p:sp>
        <p:nvSpPr>
          <p:cNvPr id="16" name="Espace réservé du numéro de diapositive 15">
            <a:extLst>
              <a:ext uri="{FF2B5EF4-FFF2-40B4-BE49-F238E27FC236}">
                <a16:creationId xmlns:a16="http://schemas.microsoft.com/office/drawing/2014/main" xmlns="" id="{157C178B-5720-9392-7F33-225654E20D88}"/>
              </a:ext>
            </a:extLst>
          </p:cNvPr>
          <p:cNvSpPr>
            <a:spLocks noGrp="1" noRot="1" noMove="1" noResize="1" noEditPoints="1" noAdjustHandles="1" noChangeArrowheads="1" noChangeShapeType="1"/>
          </p:cNvSpPr>
          <p:nvPr>
            <p:ph type="sldNum" sz="quarter" idx="31"/>
          </p:nvPr>
        </p:nvSpPr>
        <p:spPr>
          <a:xfrm>
            <a:off x="10872788" y="6342062"/>
            <a:ext cx="481012" cy="365125"/>
          </a:xfrm>
        </p:spPr>
        <p:txBody>
          <a:bodyPr/>
          <a:lstStyle>
            <a:lvl1pPr>
              <a:defRPr>
                <a:solidFill>
                  <a:schemeClr val="accent2"/>
                </a:solidFill>
              </a:defRPr>
            </a:lvl1pPr>
          </a:lstStyle>
          <a:p>
            <a:fld id="{A87183BA-2EC3-41D8-AE0B-7117ABB84BF9}" type="slidenum">
              <a:rPr lang="fr-CH" smtClean="0"/>
              <a:pPr/>
              <a:t>‹N°›</a:t>
            </a:fld>
            <a:endParaRPr lang="fr-CH"/>
          </a:p>
        </p:txBody>
      </p:sp>
      <p:sp>
        <p:nvSpPr>
          <p:cNvPr id="8" name="Espace réservé du pied de page 5">
            <a:extLst>
              <a:ext uri="{FF2B5EF4-FFF2-40B4-BE49-F238E27FC236}">
                <a16:creationId xmlns:a16="http://schemas.microsoft.com/office/drawing/2014/main" xmlns="" id="{400AD5C9-DF84-9DFB-77E8-1E6B00DEE9CB}"/>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6" name="Espace réservé du texte 13">
            <a:extLst>
              <a:ext uri="{FF2B5EF4-FFF2-40B4-BE49-F238E27FC236}">
                <a16:creationId xmlns:a16="http://schemas.microsoft.com/office/drawing/2014/main" xmlns="" id="{2D9B1F45-D666-7E69-77C9-5C64D95662DC}"/>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F31003CE-6C84-A4E7-2369-28F9C44889B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115254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F8A683-7D5C-BAF6-47D5-801F41BF906F}"/>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xmlns=""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a:prstGeom prst="rect">
            <a:avLst/>
          </a:prstGeo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xmlns=""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2" name="Espace réservé de la date 11">
            <a:extLst>
              <a:ext uri="{FF2B5EF4-FFF2-40B4-BE49-F238E27FC236}">
                <a16:creationId xmlns:a16="http://schemas.microsoft.com/office/drawing/2014/main" xmlns="" id="{CA7452E2-63FF-986F-C99E-BCD9631E718A}"/>
              </a:ext>
            </a:extLst>
          </p:cNvPr>
          <p:cNvSpPr>
            <a:spLocks noGrp="1" noRot="1" noMove="1" noResize="1" noEditPoints="1" noAdjustHandles="1" noChangeArrowheads="1" noChangeShapeType="1"/>
          </p:cNvSpPr>
          <p:nvPr>
            <p:ph type="dt" sz="half" idx="15"/>
          </p:nvPr>
        </p:nvSpPr>
        <p:spPr/>
        <p:txBody>
          <a:bodyPr/>
          <a:lstStyle>
            <a:lvl1pPr>
              <a:defRPr>
                <a:solidFill>
                  <a:schemeClr val="accent2"/>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9F97D870-9512-30D8-89B9-496E24602CDC}"/>
              </a:ext>
            </a:extLst>
          </p:cNvPr>
          <p:cNvSpPr>
            <a:spLocks noGrp="1" noRot="1" noMove="1" noResize="1" noEditPoints="1" noAdjustHandles="1" noChangeArrowheads="1" noChangeShapeType="1"/>
          </p:cNvSpPr>
          <p:nvPr>
            <p:ph type="sldNum" sz="quarter" idx="16"/>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7" name="Espace réservé du texte 6">
            <a:extLst>
              <a:ext uri="{FF2B5EF4-FFF2-40B4-BE49-F238E27FC236}">
                <a16:creationId xmlns:a16="http://schemas.microsoft.com/office/drawing/2014/main" xmlns=""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8" name="Espace réservé du texte 13">
            <a:extLst>
              <a:ext uri="{FF2B5EF4-FFF2-40B4-BE49-F238E27FC236}">
                <a16:creationId xmlns:a16="http://schemas.microsoft.com/office/drawing/2014/main" xmlns="" id="{BAAA1B88-2D05-BCE5-38F9-B50F048014B9}"/>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4A2C124D-DB58-E10E-957D-E8182E94A30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115246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BC964D-4BB8-56C1-E19D-CC746745A877}"/>
              </a:ext>
            </a:extLst>
          </p:cNvPr>
          <p:cNvSpPr>
            <a:spLocks/>
          </p:cNvSpPr>
          <p:nvPr userDrawn="1"/>
        </p:nvSpPr>
        <p:spPr>
          <a:xfrm>
            <a:off x="733097" y="0"/>
            <a:ext cx="114589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66582A7E-D75E-E8C4-E3EB-5028303CBB4F}"/>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e la date 2">
            <a:extLst>
              <a:ext uri="{FF2B5EF4-FFF2-40B4-BE49-F238E27FC236}">
                <a16:creationId xmlns:a16="http://schemas.microsoft.com/office/drawing/2014/main" xmlns="" id="{2ECB9FFB-DC48-47DF-6F89-BBF0B9B55C0C}"/>
              </a:ext>
            </a:extLst>
          </p:cNvPr>
          <p:cNvSpPr>
            <a:spLocks noGrp="1" noRot="1" noMove="1" noResize="1" noEditPoints="1" noAdjustHandles="1" noChangeArrowheads="1" noChangeShapeType="1"/>
          </p:cNvSpPr>
          <p:nvPr>
            <p:ph type="dt" sz="half" idx="10"/>
          </p:nvPr>
        </p:nvSpPr>
        <p:spPr/>
        <p:txBody>
          <a:bodyPr/>
          <a:lstStyle>
            <a:lvl1pPr>
              <a:defRPr>
                <a:solidFill>
                  <a:schemeClr val="accent2"/>
                </a:solidFill>
              </a:defRPr>
            </a:lvl1pPr>
          </a:lstStyle>
          <a:p>
            <a:r>
              <a:rPr lang="fr-FR"/>
              <a:t>REF / AUTRES INFORMATIONS</a:t>
            </a:r>
            <a:endParaRPr lang="fr-CH" dirty="0"/>
          </a:p>
        </p:txBody>
      </p:sp>
      <p:sp>
        <p:nvSpPr>
          <p:cNvPr id="4" name="Espace réservé du pied de page 3">
            <a:extLst>
              <a:ext uri="{FF2B5EF4-FFF2-40B4-BE49-F238E27FC236}">
                <a16:creationId xmlns:a16="http://schemas.microsoft.com/office/drawing/2014/main" xmlns="" id="{4CABCE3E-1C2A-AD68-BADE-793A2B9D8928}"/>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5" name="Espace réservé du numéro de diapositive 4">
            <a:extLst>
              <a:ext uri="{FF2B5EF4-FFF2-40B4-BE49-F238E27FC236}">
                <a16:creationId xmlns:a16="http://schemas.microsoft.com/office/drawing/2014/main" xmlns="" id="{38800B0A-AEB9-0642-76BE-51BCC1B823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2"/>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7" name="Espace réservé du texte 13">
            <a:extLst>
              <a:ext uri="{FF2B5EF4-FFF2-40B4-BE49-F238E27FC236}">
                <a16:creationId xmlns:a16="http://schemas.microsoft.com/office/drawing/2014/main" xmlns="" id="{CB286266-E7C7-C39D-5D0C-79974C3E0F19}"/>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E14020DB-B6D6-9163-02A8-D0630B580A3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432825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548E992-5D31-5FCA-8DEF-3667F6BB669D}"/>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a:prstGeom prst="rect">
            <a:avLst/>
          </a:prstGeom>
        </p:spPr>
        <p:txBody>
          <a:bodyPr anchor="b"/>
          <a:lstStyle>
            <a:lvl1pPr algn="l">
              <a:defRPr sz="4400" b="1">
                <a:solidFill>
                  <a:schemeClr val="tx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xmlns=""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2"/>
                </a:solidFill>
              </a:defRPr>
            </a:lvl1pPr>
          </a:lstStyle>
          <a:p>
            <a:r>
              <a:rPr lang="fr-FR"/>
              <a:t>REF / AUTRES INFORMATIONS</a:t>
            </a:r>
            <a:endParaRPr lang="fr-CH" dirty="0"/>
          </a:p>
        </p:txBody>
      </p:sp>
      <p:sp>
        <p:nvSpPr>
          <p:cNvPr id="9" name="Espace réservé du pied de page 8">
            <a:extLst>
              <a:ext uri="{FF2B5EF4-FFF2-40B4-BE49-F238E27FC236}">
                <a16:creationId xmlns:a16="http://schemas.microsoft.com/office/drawing/2014/main" xmlns="" id="{76EC0160-8999-A6B3-1253-8ACF57353648}"/>
              </a:ext>
            </a:extLst>
          </p:cNvPr>
          <p:cNvSpPr>
            <a:spLocks noGrp="1"/>
          </p:cNvSpPr>
          <p:nvPr>
            <p:ph type="ftr" sz="quarter" idx="11"/>
          </p:nvPr>
        </p:nvSpPr>
        <p:spPr>
          <a:xfrm rot="16200000">
            <a:off x="-1912484"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du numéro de diapositive 12">
            <a:extLst>
              <a:ext uri="{FF2B5EF4-FFF2-40B4-BE49-F238E27FC236}">
                <a16:creationId xmlns:a16="http://schemas.microsoft.com/office/drawing/2014/main" xmlns="" id="{57B0A8E9-EB8C-1310-46E5-B033C998AAEB}"/>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2"/>
                </a:solidFill>
              </a:defRPr>
            </a:lvl1pPr>
          </a:lstStyle>
          <a:p>
            <a:fld id="{A87183BA-2EC3-41D8-AE0B-7117ABB84BF9}" type="slidenum">
              <a:rPr lang="fr-CH" smtClean="0"/>
              <a:pPr/>
              <a:t>‹N°›</a:t>
            </a:fld>
            <a:endParaRPr lang="fr-CH" dirty="0"/>
          </a:p>
        </p:txBody>
      </p:sp>
      <p:sp>
        <p:nvSpPr>
          <p:cNvPr id="4" name="Espace réservé du texte 13">
            <a:extLst>
              <a:ext uri="{FF2B5EF4-FFF2-40B4-BE49-F238E27FC236}">
                <a16:creationId xmlns:a16="http://schemas.microsoft.com/office/drawing/2014/main" xmlns="" id="{FAB5BD6F-23C7-B569-57E2-FBCAC1F343B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5" name="Image 4">
            <a:extLst>
              <a:ext uri="{FF2B5EF4-FFF2-40B4-BE49-F238E27FC236}">
                <a16:creationId xmlns:a16="http://schemas.microsoft.com/office/drawing/2014/main" xmlns="" id="{EFB5A9C3-1F59-9F3C-C7B7-A186AFB94F4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3794148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6738CA4-69FC-41EF-330F-C7F187793CB7}"/>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e la date 3">
            <a:extLst>
              <a:ext uri="{FF2B5EF4-FFF2-40B4-BE49-F238E27FC236}">
                <a16:creationId xmlns:a16="http://schemas.microsoft.com/office/drawing/2014/main" xmlns=""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p:spPr>
        <p:txBody>
          <a:bodyPr/>
          <a:lstStyle>
            <a:lvl1pPr>
              <a:defRPr>
                <a:solidFill>
                  <a:schemeClr val="accent1"/>
                </a:solidFill>
              </a:defRPr>
            </a:lvl1pPr>
          </a:lstStyle>
          <a:p>
            <a:r>
              <a:rPr lang="fr-FR"/>
              <a:t>REF / AUTRES INFORMATIONS</a:t>
            </a:r>
            <a:endParaRPr lang="fr-CH" dirty="0"/>
          </a:p>
        </p:txBody>
      </p:sp>
      <p:sp>
        <p:nvSpPr>
          <p:cNvPr id="3" name="Titre 1">
            <a:extLst>
              <a:ext uri="{FF2B5EF4-FFF2-40B4-BE49-F238E27FC236}">
                <a16:creationId xmlns:a16="http://schemas.microsoft.com/office/drawing/2014/main" xmlns="" id="{DC8CAC39-02B2-C2FE-A22E-7594E64273B8}"/>
              </a:ext>
            </a:extLst>
          </p:cNvPr>
          <p:cNvSpPr>
            <a:spLocks noGrp="1" noRot="1" noMove="1" noResize="1" noEditPoints="1" noAdjustHandles="1" noChangeArrowheads="1" noChangeShapeType="1"/>
          </p:cNvSpPr>
          <p:nvPr>
            <p:ph type="ctrTitle"/>
          </p:nvPr>
        </p:nvSpPr>
        <p:spPr>
          <a:xfrm>
            <a:off x="2390400" y="1985946"/>
            <a:ext cx="8961813" cy="3464380"/>
          </a:xfrm>
          <a:prstGeom prst="rect">
            <a:avLst/>
          </a:prstGeom>
        </p:spPr>
        <p:txBody>
          <a:bodyPr lIns="72000" anchor="t"/>
          <a:lstStyle>
            <a:lvl1pPr algn="l">
              <a:defRPr sz="4400" b="1">
                <a:solidFill>
                  <a:schemeClr val="tx1"/>
                </a:solidFill>
              </a:defRPr>
            </a:lvl1pPr>
          </a:lstStyle>
          <a:p>
            <a:r>
              <a:rPr lang="fr-FR" dirty="0"/>
              <a:t>Modifiez le style du titre</a:t>
            </a:r>
            <a:endParaRPr lang="fr-CH" dirty="0"/>
          </a:p>
        </p:txBody>
      </p:sp>
      <p:sp>
        <p:nvSpPr>
          <p:cNvPr id="6" name="Espace réservé du texte 7">
            <a:extLst>
              <a:ext uri="{FF2B5EF4-FFF2-40B4-BE49-F238E27FC236}">
                <a16:creationId xmlns:a16="http://schemas.microsoft.com/office/drawing/2014/main" xmlns="" id="{E01FD0C3-220C-FE05-DC42-BC529EAB947B}"/>
              </a:ext>
            </a:extLst>
          </p:cNvPr>
          <p:cNvSpPr>
            <a:spLocks noGrp="1" noRot="1" noMove="1" noResize="1" noEditPoints="1" noAdjustHandles="1" noChangeArrowheads="1" noChangeShapeType="1"/>
          </p:cNvSpPr>
          <p:nvPr>
            <p:ph type="body" sz="quarter" idx="13" hasCustomPrompt="1"/>
          </p:nvPr>
        </p:nvSpPr>
        <p:spPr>
          <a:xfrm>
            <a:off x="2388813" y="981075"/>
            <a:ext cx="8964987" cy="533273"/>
          </a:xfrm>
        </p:spPr>
        <p:txBody>
          <a:bodyPr lIns="72000" tIns="72000" rIns="72000" bIns="72000">
            <a:noAutofit/>
          </a:bodyPr>
          <a:lstStyle>
            <a:lvl1pPr marL="0" indent="0">
              <a:spcBef>
                <a:spcPts val="0"/>
              </a:spcBef>
              <a:buNone/>
              <a:defRPr sz="1400" b="1">
                <a:solidFill>
                  <a:schemeClr val="accent1"/>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sp>
        <p:nvSpPr>
          <p:cNvPr id="8" name="Sous-titre 2">
            <a:extLst>
              <a:ext uri="{FF2B5EF4-FFF2-40B4-BE49-F238E27FC236}">
                <a16:creationId xmlns:a16="http://schemas.microsoft.com/office/drawing/2014/main" xmlns="" id="{56E1FCC9-0D75-887D-064B-662DAB4BD6BD}"/>
              </a:ext>
            </a:extLst>
          </p:cNvPr>
          <p:cNvSpPr>
            <a:spLocks noGrp="1" noRot="1" noMove="1" noResize="1" noEditPoints="1" noAdjustHandles="1" noChangeArrowheads="1" noChangeShapeType="1"/>
          </p:cNvSpPr>
          <p:nvPr>
            <p:ph type="subTitle" idx="1" hasCustomPrompt="1"/>
          </p:nvPr>
        </p:nvSpPr>
        <p:spPr>
          <a:xfrm>
            <a:off x="2390399" y="1514346"/>
            <a:ext cx="8961813" cy="471600"/>
          </a:xfrm>
        </p:spPr>
        <p:txBody>
          <a:bodyPr lIns="72000"/>
          <a:lstStyle>
            <a:lvl1pPr marL="0" indent="0" algn="l">
              <a:buNone/>
              <a:defRPr sz="18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pic>
        <p:nvPicPr>
          <p:cNvPr id="2" name="Image 1">
            <a:extLst>
              <a:ext uri="{FF2B5EF4-FFF2-40B4-BE49-F238E27FC236}">
                <a16:creationId xmlns:a16="http://schemas.microsoft.com/office/drawing/2014/main" xmlns="" id="{07413B35-3F67-F73A-3617-EBC50A50A6A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1117523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91B5E0F-509A-BCFE-ABB3-C45D7782B54E}"/>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912914"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5"/>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4" name="Image 3">
            <a:extLst>
              <a:ext uri="{FF2B5EF4-FFF2-40B4-BE49-F238E27FC236}">
                <a16:creationId xmlns:a16="http://schemas.microsoft.com/office/drawing/2014/main" xmlns="" id="{F5685F27-4398-D38D-29AE-D8357D7CEDF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573102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CF12AC-19A4-9E39-45AA-AA756FF535B0}"/>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xmlns="" id="{FFAA4CD8-AFE0-EE76-C066-5A41CE6DBC65}"/>
              </a:ext>
            </a:extLst>
          </p:cNvPr>
          <p:cNvSpPr>
            <a:spLocks noGrp="1"/>
          </p:cNvSpPr>
          <p:nvPr>
            <p:ph type="ftr" sz="quarter" idx="12"/>
          </p:nvPr>
        </p:nvSpPr>
        <p:spPr>
          <a:xfrm rot="16200000">
            <a:off x="-1912483" y="2528238"/>
            <a:ext cx="4572001" cy="365125"/>
          </a:xfrm>
        </p:spPr>
        <p:txBody>
          <a:bodyPr/>
          <a:lstStyle>
            <a:lvl1pPr>
              <a:defRPr>
                <a:solidFill>
                  <a:schemeClr val="tx1"/>
                </a:solidFill>
              </a:defRPr>
            </a:lvl1pPr>
          </a:lstStyle>
          <a:p>
            <a:r>
              <a:rPr lang="fr-FR"/>
              <a:t>ONGLET INSERTION &gt; BOUTON EN-TÊTE/PIED DE PAGE POUR INSÉRER LE TITRE DE LA PRÉSENTATION EN MAJUSCULES</a:t>
            </a:r>
            <a:endParaRPr lang="fr-CH" dirty="0"/>
          </a:p>
        </p:txBody>
      </p:sp>
      <p:sp>
        <p:nvSpPr>
          <p:cNvPr id="7" name="ZoneTexte 6">
            <a:extLst>
              <a:ext uri="{FF2B5EF4-FFF2-40B4-BE49-F238E27FC236}">
                <a16:creationId xmlns:a16="http://schemas.microsoft.com/office/drawing/2014/main" xmlns=""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xmlns=""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1077913" indent="-1077913">
              <a:spcBef>
                <a:spcPts val="2400"/>
              </a:spcBef>
              <a:buClr>
                <a:schemeClr val="accent5"/>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4" name="Image 3">
            <a:extLst>
              <a:ext uri="{FF2B5EF4-FFF2-40B4-BE49-F238E27FC236}">
                <a16:creationId xmlns:a16="http://schemas.microsoft.com/office/drawing/2014/main" xmlns="" id="{EC0BF8FA-EC0F-F7AF-31D4-0911CF9D05F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4386" y="5456750"/>
            <a:ext cx="331697" cy="1082162"/>
          </a:xfrm>
          <a:prstGeom prst="rect">
            <a:avLst/>
          </a:prstGeom>
        </p:spPr>
      </p:pic>
    </p:spTree>
    <p:extLst>
      <p:ext uri="{BB962C8B-B14F-4D97-AF65-F5344CB8AC3E}">
        <p14:creationId xmlns:p14="http://schemas.microsoft.com/office/powerpoint/2010/main" val="4272771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97E9DD-E993-1C2E-5DDD-1FFAD05E4AF8}"/>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xmlns=""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5" name="Espace réservé du pied de page 4">
            <a:extLst>
              <a:ext uri="{FF2B5EF4-FFF2-40B4-BE49-F238E27FC236}">
                <a16:creationId xmlns:a16="http://schemas.microsoft.com/office/drawing/2014/main" xmlns="" id="{CE3064CE-B9DE-986A-17D6-BF8B1C673A29}"/>
              </a:ext>
            </a:extLst>
          </p:cNvPr>
          <p:cNvSpPr>
            <a:spLocks noGrp="1"/>
          </p:cNvSpPr>
          <p:nvPr>
            <p:ph type="ftr" sz="quarter" idx="11"/>
          </p:nvPr>
        </p:nvSpPr>
        <p:spPr>
          <a:xfrm rot="16200000">
            <a:off x="-1912914"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9" name="Titre 1">
            <a:extLst>
              <a:ext uri="{FF2B5EF4-FFF2-40B4-BE49-F238E27FC236}">
                <a16:creationId xmlns:a16="http://schemas.microsoft.com/office/drawing/2014/main" xmlns=""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a:prstGeom prst="rect">
            <a:avLst/>
          </a:prstGeom>
        </p:spPr>
        <p:txBody>
          <a:bodyPr anchor="b"/>
          <a:lstStyle>
            <a:lvl1pPr algn="l">
              <a:defRPr sz="4400" b="0">
                <a:solidFill>
                  <a:schemeClr val="tx1"/>
                </a:solidFill>
              </a:defRPr>
            </a:lvl1pPr>
          </a:lstStyle>
          <a:p>
            <a:r>
              <a:rPr lang="fr-FR" dirty="0"/>
              <a:t>Modifiez le style du titre</a:t>
            </a:r>
            <a:endParaRPr lang="fr-CH" dirty="0"/>
          </a:p>
        </p:txBody>
      </p:sp>
      <p:sp>
        <p:nvSpPr>
          <p:cNvPr id="11" name="Espace réservé du texte 10">
            <a:extLst>
              <a:ext uri="{FF2B5EF4-FFF2-40B4-BE49-F238E27FC236}">
                <a16:creationId xmlns:a16="http://schemas.microsoft.com/office/drawing/2014/main" xmlns=""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tx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xmlns="" id="{7EC35209-C754-52F2-0D00-7CAF26F9960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4386" y="5456750"/>
            <a:ext cx="331697" cy="1082162"/>
          </a:xfrm>
          <a:prstGeom prst="rect">
            <a:avLst/>
          </a:prstGeom>
        </p:spPr>
      </p:pic>
    </p:spTree>
    <p:extLst>
      <p:ext uri="{BB962C8B-B14F-4D97-AF65-F5344CB8AC3E}">
        <p14:creationId xmlns:p14="http://schemas.microsoft.com/office/powerpoint/2010/main" val="3600468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C24B7F8-8672-E6FE-BDBD-BB9AD43092F9}"/>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0948AF2B-2ABD-5CCB-2489-8C168E63B4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a:p>
        </p:txBody>
      </p:sp>
      <p:sp>
        <p:nvSpPr>
          <p:cNvPr id="5" name="Espace réservé du pied de page 4">
            <a:extLst>
              <a:ext uri="{FF2B5EF4-FFF2-40B4-BE49-F238E27FC236}">
                <a16:creationId xmlns:a16="http://schemas.microsoft.com/office/drawing/2014/main" xmlns="" id="{B04A462B-7315-EE3D-EB03-A9B77464D4DC}"/>
              </a:ext>
            </a:extLst>
          </p:cNvPr>
          <p:cNvSpPr>
            <a:spLocks noGrp="1"/>
          </p:cNvSpPr>
          <p:nvPr>
            <p:ph type="ftr" sz="quarter" idx="11"/>
          </p:nvPr>
        </p:nvSpPr>
        <p:spPr>
          <a:xfrm rot="16200000">
            <a:off x="-1904599"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6" name="Espace réservé du numéro de diapositive 5">
            <a:extLst>
              <a:ext uri="{FF2B5EF4-FFF2-40B4-BE49-F238E27FC236}">
                <a16:creationId xmlns:a16="http://schemas.microsoft.com/office/drawing/2014/main" xmlns="" id="{B8D0211F-D980-5A70-2106-ACF3F6447939}"/>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13">
            <a:extLst>
              <a:ext uri="{FF2B5EF4-FFF2-40B4-BE49-F238E27FC236}">
                <a16:creationId xmlns:a16="http://schemas.microsoft.com/office/drawing/2014/main" xmlns="" id="{7A22AFA1-1C9E-F998-CC15-64C3A6B999D9}"/>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1" name="Image 10">
            <a:extLst>
              <a:ext uri="{FF2B5EF4-FFF2-40B4-BE49-F238E27FC236}">
                <a16:creationId xmlns:a16="http://schemas.microsoft.com/office/drawing/2014/main" xmlns="" id="{194E1278-3A77-0504-6FBB-EB0C51B52C1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304733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A1C697-B527-87EB-1849-A0B810D077BF}"/>
              </a:ext>
            </a:extLst>
          </p:cNvPr>
          <p:cNvSpPr>
            <a:spLocks/>
          </p:cNvSpPr>
          <p:nvPr userDrawn="1"/>
        </p:nvSpPr>
        <p:spPr>
          <a:xfrm>
            <a:off x="743958" y="0"/>
            <a:ext cx="11440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p:spPr>
        <p:txBody>
          <a:bodyPr/>
          <a:lstStyle>
            <a:lvl1pPr algn="ctr">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p>
            <a:r>
              <a:rPr lang="fr-FR" dirty="0"/>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77796" y="2530085"/>
            <a:ext cx="4572001" cy="365125"/>
          </a:xfrm>
          <a:prstGeom prst="rect">
            <a:avLst/>
          </a:prstGeom>
        </p:spPr>
        <p:txBody>
          <a:body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8" name="Espace réservé du texte 13">
            <a:extLst>
              <a:ext uri="{FF2B5EF4-FFF2-40B4-BE49-F238E27FC236}">
                <a16:creationId xmlns:a16="http://schemas.microsoft.com/office/drawing/2014/main" xmlns="" id="{DD40E6B9-0D87-D3C1-9B86-31B0D7AD063C}"/>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2"/>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10" name="Espace réservé du numéro de diapositive 5">
            <a:extLst>
              <a:ext uri="{FF2B5EF4-FFF2-40B4-BE49-F238E27FC236}">
                <a16:creationId xmlns:a16="http://schemas.microsoft.com/office/drawing/2014/main" xmlns="" id="{7F3FECB2-3D48-505E-B4C3-652DEACD9EE8}"/>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pic>
        <p:nvPicPr>
          <p:cNvPr id="7" name="Image 6">
            <a:extLst>
              <a:ext uri="{FF2B5EF4-FFF2-40B4-BE49-F238E27FC236}">
                <a16:creationId xmlns:a16="http://schemas.microsoft.com/office/drawing/2014/main" xmlns="" id="{D15B3CC3-907E-3749-8F09-0CE40A74C5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2106125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147256-8D86-9018-B8E0-23493A6758B8}"/>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xmlns=""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u contenu 3">
            <a:extLst>
              <a:ext uri="{FF2B5EF4-FFF2-40B4-BE49-F238E27FC236}">
                <a16:creationId xmlns:a16="http://schemas.microsoft.com/office/drawing/2014/main" xmlns=""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2" name="Espace réservé du texte 13">
            <a:extLst>
              <a:ext uri="{FF2B5EF4-FFF2-40B4-BE49-F238E27FC236}">
                <a16:creationId xmlns:a16="http://schemas.microsoft.com/office/drawing/2014/main" xmlns="" id="{3DCC5EE8-9ABF-F647-C12D-F1EC5C6F7730}"/>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FCCE6563-059D-381B-9E6D-5E08E0FC871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445075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A1C697-B527-87EB-1849-A0B810D077BF}"/>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96718"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10" name="Espace réservé du texte 13">
            <a:extLst>
              <a:ext uri="{FF2B5EF4-FFF2-40B4-BE49-F238E27FC236}">
                <a16:creationId xmlns:a16="http://schemas.microsoft.com/office/drawing/2014/main" xmlns="" id="{17CED5DA-40C0-B1FF-72D8-38D9B2C5A704}"/>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3E5B8BFF-FBE2-A12D-CF9D-7A1B7B5591C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956" y="5456750"/>
            <a:ext cx="331697" cy="1082162"/>
          </a:xfrm>
          <a:prstGeom prst="rect">
            <a:avLst/>
          </a:prstGeom>
        </p:spPr>
      </p:pic>
    </p:spTree>
    <p:extLst>
      <p:ext uri="{BB962C8B-B14F-4D97-AF65-F5344CB8AC3E}">
        <p14:creationId xmlns:p14="http://schemas.microsoft.com/office/powerpoint/2010/main" val="22998839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F237400-2C79-7CD9-26DC-452CC393CDD2}"/>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solidFill>
                  <a:schemeClr val="tx1"/>
                </a:solidFill>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tx1"/>
                </a:solidFill>
              </a:defRPr>
            </a:lvl1pPr>
            <a:lvl2pPr>
              <a:defRPr>
                <a:solidFill>
                  <a:schemeClr val="tx1"/>
                </a:solidFill>
              </a:defRPr>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89265"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7" name="Espace réservé du numéro de diapositive 6">
            <a:extLst>
              <a:ext uri="{FF2B5EF4-FFF2-40B4-BE49-F238E27FC236}">
                <a16:creationId xmlns:a16="http://schemas.microsoft.com/office/drawing/2014/main" xmlns=""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tx1"/>
                </a:solidFill>
              </a:defRPr>
            </a:lvl1pPr>
          </a:lstStyle>
          <a:p>
            <a:r>
              <a:rPr lang="fr-CH" dirty="0"/>
              <a:t>Cliquez sur l’icône pour ajouter une image</a:t>
            </a:r>
          </a:p>
        </p:txBody>
      </p:sp>
      <p:sp>
        <p:nvSpPr>
          <p:cNvPr id="8" name="Espace réservé du texte 13">
            <a:extLst>
              <a:ext uri="{FF2B5EF4-FFF2-40B4-BE49-F238E27FC236}">
                <a16:creationId xmlns:a16="http://schemas.microsoft.com/office/drawing/2014/main" xmlns="" id="{2314EFC1-87D9-3C3B-F85D-DB69DE30545E}"/>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4" name="Image 3">
            <a:extLst>
              <a:ext uri="{FF2B5EF4-FFF2-40B4-BE49-F238E27FC236}">
                <a16:creationId xmlns:a16="http://schemas.microsoft.com/office/drawing/2014/main" xmlns="" id="{67C4786C-E800-3C34-3B06-2F31B875C82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3526" y="5456750"/>
            <a:ext cx="331697" cy="1082162"/>
          </a:xfrm>
          <a:prstGeom prst="rect">
            <a:avLst/>
          </a:prstGeom>
        </p:spPr>
      </p:pic>
    </p:spTree>
    <p:extLst>
      <p:ext uri="{BB962C8B-B14F-4D97-AF65-F5344CB8AC3E}">
        <p14:creationId xmlns:p14="http://schemas.microsoft.com/office/powerpoint/2010/main" val="3035271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8C7843-5A87-8409-62EE-93015FD3D455}"/>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xmlns="" id="{E917044F-22B0-FA3E-8B8E-976AC3BC160C}"/>
              </a:ext>
            </a:extLst>
          </p:cNvPr>
          <p:cNvSpPr>
            <a:spLocks noGrp="1" noRot="1" noMove="1" noResize="1" noEditPoints="1" noAdjustHandles="1" noChangeArrowheads="1" noChangeShapeType="1"/>
          </p:cNvSpPr>
          <p:nvPr>
            <p:ph type="body" idx="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5" name="Image 4">
            <a:extLst>
              <a:ext uri="{FF2B5EF4-FFF2-40B4-BE49-F238E27FC236}">
                <a16:creationId xmlns:a16="http://schemas.microsoft.com/office/drawing/2014/main" xmlns="" id="{04E18935-9B2C-C2F4-F32E-447D094C117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30688799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6667E7F-621D-3816-7C8F-3D678DC31A51}"/>
              </a:ext>
            </a:extLst>
          </p:cNvPr>
          <p:cNvSpPr>
            <a:spLocks/>
          </p:cNvSpPr>
          <p:nvPr userDrawn="1"/>
        </p:nvSpPr>
        <p:spPr>
          <a:xfrm>
            <a:off x="725214" y="0"/>
            <a:ext cx="114667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484" y="2528238"/>
            <a:ext cx="4572001" cy="365125"/>
          </a:xfrm>
          <a:prstGeom prst="rect">
            <a:avLst/>
          </a:prstGeom>
        </p:spPr>
        <p:txBody>
          <a:bodyPr/>
          <a:lstStyle>
            <a:lvl1pPr>
              <a:defRPr>
                <a:solidFill>
                  <a:schemeClr val="tx1"/>
                </a:solidFill>
              </a:defRPr>
            </a:lvl1pPr>
          </a:lstStyle>
          <a:p>
            <a:r>
              <a:rPr lang="fr-FR"/>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p:cNvSpPr>
          <p:nvPr>
            <p:ph type="pic" sz="quarter" idx="13" hasCustomPrompt="1"/>
          </p:nvPr>
        </p:nvSpPr>
        <p:spPr>
          <a:xfrm>
            <a:off x="1237593" y="1"/>
            <a:ext cx="10954407"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4" name="Image 3">
            <a:extLst>
              <a:ext uri="{FF2B5EF4-FFF2-40B4-BE49-F238E27FC236}">
                <a16:creationId xmlns:a16="http://schemas.microsoft.com/office/drawing/2014/main" xmlns="" id="{A36083C0-D501-6D58-B46F-F29652873A1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3477454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8BEB7C-C678-23CA-D6DE-1F49BA47A80D}"/>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482"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xmlns=""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xmlns=""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xmlns=""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xmlns="" id="{796CB17D-AA77-26C0-DA50-E95BA7DE7E7A}"/>
              </a:ext>
            </a:extLst>
          </p:cNvPr>
          <p:cNvSpPr>
            <a:spLocks noGrp="1" noRot="1" noMove="1" noResize="1" noEditPoints="1" noAdjustHandles="1" noChangeArrowheads="1" noChangeShapeType="1"/>
          </p:cNvSpPr>
          <p:nvPr>
            <p:ph type="dt" sz="half" idx="26"/>
          </p:nvPr>
        </p:nvSpPr>
        <p:spPr/>
        <p:txBody>
          <a:bodyPr/>
          <a:lstStyle>
            <a:lvl1pPr>
              <a:defRPr>
                <a:solidFill>
                  <a:schemeClr val="accent1"/>
                </a:solidFill>
              </a:defRPr>
            </a:lvl1pPr>
          </a:lstStyle>
          <a:p>
            <a:r>
              <a:rPr lang="fr-FR"/>
              <a:t>REF / AUTRES INFORMATIONS</a:t>
            </a:r>
            <a:endParaRPr lang="fr-CH" dirty="0"/>
          </a:p>
        </p:txBody>
      </p:sp>
      <p:sp>
        <p:nvSpPr>
          <p:cNvPr id="30" name="Espace réservé du numéro de diapositive 29">
            <a:extLst>
              <a:ext uri="{FF2B5EF4-FFF2-40B4-BE49-F238E27FC236}">
                <a16:creationId xmlns:a16="http://schemas.microsoft.com/office/drawing/2014/main" xmlns="" id="{B57B4AC1-C03C-8706-DA43-5B0BF6CEB7AC}"/>
              </a:ext>
            </a:extLst>
          </p:cNvPr>
          <p:cNvSpPr>
            <a:spLocks noGrp="1" noRot="1" noMove="1" noResize="1" noEditPoints="1" noAdjustHandles="1" noChangeArrowheads="1" noChangeShapeType="1"/>
          </p:cNvSpPr>
          <p:nvPr>
            <p:ph type="sldNum" sz="quarter" idx="27"/>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9" name="Espace réservé du texte 13">
            <a:extLst>
              <a:ext uri="{FF2B5EF4-FFF2-40B4-BE49-F238E27FC236}">
                <a16:creationId xmlns:a16="http://schemas.microsoft.com/office/drawing/2014/main" xmlns="" id="{0CC0E85D-8D34-634E-A91D-50F1677BB846}"/>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6D2F712D-63DC-44D4-914E-3A6233CBFC3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2222880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83009E-07D1-564C-0596-826E35DF243F}"/>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4601"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xmlns=""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xmlns=""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xmlns=""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xmlns=""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xmlns="" id="{27DFBC2C-7680-FCA6-4D95-212560AFFF86}"/>
              </a:ext>
            </a:extLst>
          </p:cNvPr>
          <p:cNvSpPr>
            <a:spLocks noGrp="1" noRot="1" noMove="1" noResize="1" noEditPoints="1" noAdjustHandles="1" noChangeArrowheads="1" noChangeShapeType="1"/>
          </p:cNvSpPr>
          <p:nvPr>
            <p:ph type="dt" sz="half" idx="29"/>
          </p:nvPr>
        </p:nvSpPr>
        <p:spPr/>
        <p:txBody>
          <a:bodyPr/>
          <a:lstStyle>
            <a:lvl1pPr>
              <a:defRPr>
                <a:solidFill>
                  <a:schemeClr val="accent1"/>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C6ADDF8B-434F-8894-5D76-FA023C5C69FB}"/>
              </a:ext>
            </a:extLst>
          </p:cNvPr>
          <p:cNvSpPr>
            <a:spLocks noGrp="1" noRot="1" noMove="1" noResize="1" noEditPoints="1" noAdjustHandles="1" noChangeArrowheads="1" noChangeShapeType="1"/>
          </p:cNvSpPr>
          <p:nvPr>
            <p:ph type="sldNum" sz="quarter" idx="30"/>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40177CD5-ABE4-8F4B-CB5F-E63DC2DCCB27}"/>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66128DA2-B919-1086-F412-4C8167EF178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1397894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EE9F5E-47B7-1955-BEBB-DB6C0719E058}"/>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05030"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xmlns=""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xmlns=""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xmlns=""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xmlns=""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xmlns=""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xmlns=""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xmlns=""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xmlns=""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xmlns=""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xmlns=""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xmlns=""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1"/>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xmlns="" id="{FA2AA5F3-B548-4124-16B2-5EA8A145885E}"/>
              </a:ext>
            </a:extLst>
          </p:cNvPr>
          <p:cNvSpPr>
            <a:spLocks noGrp="1" noRot="1" noMove="1" noResize="1" noEditPoints="1" noAdjustHandles="1" noChangeArrowheads="1" noChangeShapeType="1"/>
          </p:cNvSpPr>
          <p:nvPr>
            <p:ph type="dt" sz="half" idx="30"/>
          </p:nvPr>
        </p:nvSpPr>
        <p:spPr/>
        <p:txBody>
          <a:bodyPr/>
          <a:lstStyle>
            <a:lvl1pPr>
              <a:defRPr>
                <a:solidFill>
                  <a:schemeClr val="accent1"/>
                </a:solidFill>
              </a:defRPr>
            </a:lvl1pPr>
          </a:lstStyle>
          <a:p>
            <a:r>
              <a:rPr lang="fr-FR"/>
              <a:t>REF / AUTRES INFORMATIONS</a:t>
            </a:r>
            <a:endParaRPr lang="fr-CH" dirty="0"/>
          </a:p>
        </p:txBody>
      </p:sp>
      <p:sp>
        <p:nvSpPr>
          <p:cNvPr id="16" name="Espace réservé du numéro de diapositive 15">
            <a:extLst>
              <a:ext uri="{FF2B5EF4-FFF2-40B4-BE49-F238E27FC236}">
                <a16:creationId xmlns:a16="http://schemas.microsoft.com/office/drawing/2014/main" xmlns="" id="{157C178B-5720-9392-7F33-225654E20D88}"/>
              </a:ext>
            </a:extLst>
          </p:cNvPr>
          <p:cNvSpPr>
            <a:spLocks noGrp="1" noRot="1" noMove="1" noResize="1" noEditPoints="1" noAdjustHandles="1" noChangeArrowheads="1" noChangeShapeType="1"/>
          </p:cNvSpPr>
          <p:nvPr>
            <p:ph type="sldNum" sz="quarter" idx="31"/>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xmlns="" id="{DA9D0C3A-2039-BBE7-2C74-0A1193B4C075}"/>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4B9097F9-BA80-F176-DC8B-E65E038F8F3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1242488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F8A683-7D5C-BAF6-47D5-801F41BF906F}"/>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912483"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xmlns=""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a:prstGeom prst="rect">
            <a:avLst/>
          </a:prstGeo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xmlns=""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2" name="Espace réservé de la date 11">
            <a:extLst>
              <a:ext uri="{FF2B5EF4-FFF2-40B4-BE49-F238E27FC236}">
                <a16:creationId xmlns:a16="http://schemas.microsoft.com/office/drawing/2014/main" xmlns="" id="{CA7452E2-63FF-986F-C99E-BCD9631E718A}"/>
              </a:ext>
            </a:extLst>
          </p:cNvPr>
          <p:cNvSpPr>
            <a:spLocks noGrp="1" noRot="1" noMove="1" noResize="1" noEditPoints="1" noAdjustHandles="1" noChangeArrowheads="1" noChangeShapeType="1"/>
          </p:cNvSpPr>
          <p:nvPr>
            <p:ph type="dt" sz="half" idx="15"/>
          </p:nvPr>
        </p:nvSpPr>
        <p:spPr/>
        <p:txBody>
          <a:bodyPr/>
          <a:lstStyle>
            <a:lvl1pPr>
              <a:defRPr>
                <a:solidFill>
                  <a:schemeClr val="accent1"/>
                </a:solidFill>
              </a:defRPr>
            </a:lvl1pPr>
          </a:lstStyle>
          <a:p>
            <a:r>
              <a:rPr lang="fr-FR"/>
              <a:t>REF / AUTRES INFORMATIONS</a:t>
            </a:r>
            <a:endParaRPr lang="fr-CH" dirty="0"/>
          </a:p>
        </p:txBody>
      </p:sp>
      <p:sp>
        <p:nvSpPr>
          <p:cNvPr id="14" name="Espace réservé du numéro de diapositive 13">
            <a:extLst>
              <a:ext uri="{FF2B5EF4-FFF2-40B4-BE49-F238E27FC236}">
                <a16:creationId xmlns:a16="http://schemas.microsoft.com/office/drawing/2014/main" xmlns="" id="{9F97D870-9512-30D8-89B9-496E24602CDC}"/>
              </a:ext>
            </a:extLst>
          </p:cNvPr>
          <p:cNvSpPr>
            <a:spLocks noGrp="1" noRot="1" noMove="1" noResize="1" noEditPoints="1" noAdjustHandles="1" noChangeArrowheads="1" noChangeShapeType="1"/>
          </p:cNvSpPr>
          <p:nvPr>
            <p:ph type="sldNum" sz="quarter" idx="16"/>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6">
            <a:extLst>
              <a:ext uri="{FF2B5EF4-FFF2-40B4-BE49-F238E27FC236}">
                <a16:creationId xmlns:a16="http://schemas.microsoft.com/office/drawing/2014/main" xmlns=""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8" name="Espace réservé du texte 13">
            <a:extLst>
              <a:ext uri="{FF2B5EF4-FFF2-40B4-BE49-F238E27FC236}">
                <a16:creationId xmlns:a16="http://schemas.microsoft.com/office/drawing/2014/main" xmlns="" id="{81219A0F-7944-10E7-45F8-55A4E2F782AB}"/>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9" name="Image 8">
            <a:extLst>
              <a:ext uri="{FF2B5EF4-FFF2-40B4-BE49-F238E27FC236}">
                <a16:creationId xmlns:a16="http://schemas.microsoft.com/office/drawing/2014/main" xmlns="" id="{9AC7803A-2DCF-1D4A-23CD-A674E8D5E09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1455612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BC964D-4BB8-56C1-E19D-CC746745A877}"/>
              </a:ext>
            </a:extLst>
          </p:cNvPr>
          <p:cNvSpPr>
            <a:spLocks/>
          </p:cNvSpPr>
          <p:nvPr userDrawn="1"/>
        </p:nvSpPr>
        <p:spPr>
          <a:xfrm>
            <a:off x="725215" y="0"/>
            <a:ext cx="114667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66582A7E-D75E-E8C4-E3EB-5028303CBB4F}"/>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e la date 2">
            <a:extLst>
              <a:ext uri="{FF2B5EF4-FFF2-40B4-BE49-F238E27FC236}">
                <a16:creationId xmlns:a16="http://schemas.microsoft.com/office/drawing/2014/main" xmlns="" id="{2ECB9FFB-DC48-47DF-6F89-BBF0B9B55C0C}"/>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a:p>
        </p:txBody>
      </p:sp>
      <p:sp>
        <p:nvSpPr>
          <p:cNvPr id="4" name="Espace réservé du pied de page 3">
            <a:extLst>
              <a:ext uri="{FF2B5EF4-FFF2-40B4-BE49-F238E27FC236}">
                <a16:creationId xmlns:a16="http://schemas.microsoft.com/office/drawing/2014/main" xmlns="" id="{4CABCE3E-1C2A-AD68-BADE-793A2B9D8928}"/>
              </a:ext>
            </a:extLst>
          </p:cNvPr>
          <p:cNvSpPr>
            <a:spLocks noGrp="1"/>
          </p:cNvSpPr>
          <p:nvPr>
            <p:ph type="ftr" sz="quarter" idx="11"/>
          </p:nvPr>
        </p:nvSpPr>
        <p:spPr>
          <a:xfrm rot="16200000">
            <a:off x="-1912913" y="2528238"/>
            <a:ext cx="4572001" cy="365125"/>
          </a:xfrm>
          <a:prstGeom prst="rect">
            <a:avLst/>
          </a:prstGeo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5" name="Espace réservé du numéro de diapositive 4">
            <a:extLst>
              <a:ext uri="{FF2B5EF4-FFF2-40B4-BE49-F238E27FC236}">
                <a16:creationId xmlns:a16="http://schemas.microsoft.com/office/drawing/2014/main" xmlns="" id="{38800B0A-AEB9-0642-76BE-51BCC1B823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xmlns=""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7" name="Espace réservé du texte 13">
            <a:extLst>
              <a:ext uri="{FF2B5EF4-FFF2-40B4-BE49-F238E27FC236}">
                <a16:creationId xmlns:a16="http://schemas.microsoft.com/office/drawing/2014/main" xmlns="" id="{E2AEB3A0-496A-2046-9390-0F2C392037FF}"/>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xmlns="" id="{CA8240F6-F457-98AB-C543-3C041B6B202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363502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F237400-2C79-7CD9-26DC-452CC393CDD2}"/>
              </a:ext>
            </a:extLst>
          </p:cNvPr>
          <p:cNvSpPr>
            <a:spLocks/>
          </p:cNvSpPr>
          <p:nvPr userDrawn="1"/>
        </p:nvSpPr>
        <p:spPr>
          <a:xfrm>
            <a:off x="-7882" y="0"/>
            <a:ext cx="7518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xmlns=""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p:spPr>
        <p:txBody>
          <a:bodyPr/>
          <a:lstStyle>
            <a:lvl1pPr algn="ctr">
              <a:defRPr>
                <a:solidFill>
                  <a:schemeClr val="bg1"/>
                </a:solidFill>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xmlns=""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bg1"/>
                </a:solidFill>
              </a:defRPr>
            </a:lvl1pPr>
            <a:lvl2pPr>
              <a:defRPr>
                <a:solidFill>
                  <a:schemeClr val="bg1"/>
                </a:solidFill>
              </a:defRPr>
            </a:lvl2pPr>
            <a:lvl3pPr>
              <a:defRPr lang="fr-CH" sz="1600" kern="1200" dirty="0" smtClean="0">
                <a:solidFill>
                  <a:schemeClr val="bg1"/>
                </a:solidFill>
                <a:latin typeface="+mn-lt"/>
                <a:ea typeface="+mn-ea"/>
                <a:cs typeface="+mn-cs"/>
              </a:defRPr>
            </a:lvl3pPr>
            <a:lvl4pPr marL="630000" indent="-180000">
              <a:defRPr/>
            </a:lvl4pPr>
            <a:lvl5pPr marL="630000" indent="-18000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e la date 4">
            <a:extLst>
              <a:ext uri="{FF2B5EF4-FFF2-40B4-BE49-F238E27FC236}">
                <a16:creationId xmlns:a16="http://schemas.microsoft.com/office/drawing/2014/main" xmlns=""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6"/>
                </a:solidFill>
              </a:defRPr>
            </a:lvl1pPr>
          </a:lstStyle>
          <a:p>
            <a:r>
              <a:rPr lang="fr-FR" dirty="0"/>
              <a:t>REF / AUTRES INFORMATIONS</a:t>
            </a:r>
            <a:endParaRPr lang="fr-CH" dirty="0"/>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75949" y="2487598"/>
            <a:ext cx="4572001" cy="365125"/>
          </a:xfrm>
          <a:prstGeom prst="rect">
            <a:avLst/>
          </a:prstGeom>
        </p:spPr>
        <p:txBody>
          <a:bodyPr/>
          <a:lstStyle>
            <a:lvl1pPr>
              <a:defRPr>
                <a:solidFill>
                  <a:schemeClr val="accent1"/>
                </a:solidFill>
              </a:defRPr>
            </a:lvl1pPr>
          </a:lstStyle>
          <a:p>
            <a:r>
              <a:rPr lang="fr-FR" dirty="0"/>
              <a:t>ONGLET INSERTION &gt;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bg1"/>
                </a:solidFill>
              </a:defRPr>
            </a:lvl1pPr>
          </a:lstStyle>
          <a:p>
            <a:r>
              <a:rPr lang="fr-CH" dirty="0"/>
              <a:t>Cliquez sur l’icône pour ajouter une image</a:t>
            </a:r>
          </a:p>
        </p:txBody>
      </p:sp>
      <p:sp>
        <p:nvSpPr>
          <p:cNvPr id="4" name="Espace réservé du texte 13">
            <a:extLst>
              <a:ext uri="{FF2B5EF4-FFF2-40B4-BE49-F238E27FC236}">
                <a16:creationId xmlns:a16="http://schemas.microsoft.com/office/drawing/2014/main" xmlns="" id="{678C5D35-9C1E-5667-63F7-6926235028B5}"/>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bg1"/>
                </a:solidFill>
              </a:defRPr>
            </a:lvl1pPr>
            <a:lvl2pPr>
              <a:defRPr sz="500"/>
            </a:lvl2pPr>
            <a:lvl3pPr>
              <a:defRPr sz="300"/>
            </a:lvl3pPr>
            <a:lvl4pPr>
              <a:defRPr sz="300"/>
            </a:lvl4pPr>
            <a:lvl5pPr>
              <a:defRPr sz="300"/>
            </a:lvl5pPr>
          </a:lstStyle>
          <a:p>
            <a:pPr lvl="0"/>
            <a:r>
              <a:rPr lang="fr-FR" dirty="0"/>
              <a:t>/Nbre</a:t>
            </a:r>
            <a:endParaRPr lang="fr-CH" dirty="0"/>
          </a:p>
        </p:txBody>
      </p:sp>
      <p:sp>
        <p:nvSpPr>
          <p:cNvPr id="8" name="Espace réservé du numéro de diapositive 5">
            <a:extLst>
              <a:ext uri="{FF2B5EF4-FFF2-40B4-BE49-F238E27FC236}">
                <a16:creationId xmlns:a16="http://schemas.microsoft.com/office/drawing/2014/main" xmlns="" id="{C7A6B766-5E8C-E852-3094-24D84BD45ED4}"/>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bg2"/>
                </a:solidFill>
              </a:defRPr>
            </a:lvl1pPr>
          </a:lstStyle>
          <a:p>
            <a:fld id="{A87183BA-2EC3-41D8-AE0B-7117ABB84BF9}" type="slidenum">
              <a:rPr lang="fr-CH" smtClean="0"/>
              <a:pPr/>
              <a:t>‹N°›</a:t>
            </a:fld>
            <a:endParaRPr lang="fr-CH" dirty="0"/>
          </a:p>
        </p:txBody>
      </p:sp>
      <p:pic>
        <p:nvPicPr>
          <p:cNvPr id="7" name="Image 6">
            <a:extLst>
              <a:ext uri="{FF2B5EF4-FFF2-40B4-BE49-F238E27FC236}">
                <a16:creationId xmlns:a16="http://schemas.microsoft.com/office/drawing/2014/main" xmlns="" id="{B57A538F-1532-5610-2826-E86E41BACB1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11839" y="5456750"/>
            <a:ext cx="331697" cy="1082162"/>
          </a:xfrm>
          <a:prstGeom prst="rect">
            <a:avLst/>
          </a:prstGeom>
        </p:spPr>
      </p:pic>
    </p:spTree>
    <p:extLst>
      <p:ext uri="{BB962C8B-B14F-4D97-AF65-F5344CB8AC3E}">
        <p14:creationId xmlns:p14="http://schemas.microsoft.com/office/powerpoint/2010/main" val="1939256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548E992-5D31-5FCA-8DEF-3667F6BB669D}"/>
              </a:ext>
            </a:extLst>
          </p:cNvPr>
          <p:cNvSpPr>
            <a:spLocks/>
          </p:cNvSpPr>
          <p:nvPr userDrawn="1"/>
        </p:nvSpPr>
        <p:spPr>
          <a:xfrm>
            <a:off x="1" y="0"/>
            <a:ext cx="725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solidFill>
            </a:endParaRPr>
          </a:p>
        </p:txBody>
      </p:sp>
      <p:sp>
        <p:nvSpPr>
          <p:cNvPr id="2" name="Titre 1">
            <a:extLst>
              <a:ext uri="{FF2B5EF4-FFF2-40B4-BE49-F238E27FC236}">
                <a16:creationId xmlns:a16="http://schemas.microsoft.com/office/drawing/2014/main" xmlns=""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a:prstGeom prst="rect">
            <a:avLst/>
          </a:prstGeom>
        </p:spPr>
        <p:txBody>
          <a:bodyPr anchor="b"/>
          <a:lstStyle>
            <a:lvl1pPr algn="l">
              <a:defRPr sz="4400" b="1">
                <a:solidFill>
                  <a:schemeClr val="tx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xmlns=""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r>
              <a:rPr lang="fr-FR"/>
              <a:t>REF / AUTRES INFORMATIONS</a:t>
            </a:r>
            <a:endParaRPr lang="fr-CH" dirty="0"/>
          </a:p>
        </p:txBody>
      </p:sp>
      <p:sp>
        <p:nvSpPr>
          <p:cNvPr id="9" name="Espace réservé du pied de page 8">
            <a:extLst>
              <a:ext uri="{FF2B5EF4-FFF2-40B4-BE49-F238E27FC236}">
                <a16:creationId xmlns:a16="http://schemas.microsoft.com/office/drawing/2014/main" xmlns="" id="{76EC0160-8999-A6B3-1253-8ACF57353648}"/>
              </a:ext>
            </a:extLst>
          </p:cNvPr>
          <p:cNvSpPr>
            <a:spLocks noGrp="1"/>
          </p:cNvSpPr>
          <p:nvPr>
            <p:ph type="ftr" sz="quarter" idx="11"/>
          </p:nvPr>
        </p:nvSpPr>
        <p:spPr>
          <a:xfrm rot="16200000">
            <a:off x="-1905031" y="2528238"/>
            <a:ext cx="4572001" cy="365125"/>
          </a:xfrm>
        </p:spPr>
        <p:txBody>
          <a:bodyPr/>
          <a:lstStyle>
            <a:lvl1pPr>
              <a:defRPr>
                <a:solidFill>
                  <a:schemeClr val="tx1"/>
                </a:solidFill>
              </a:defRPr>
            </a:lvl1pPr>
          </a:lstStyle>
          <a:p>
            <a:r>
              <a:rPr lang="fr-FR" dirty="0"/>
              <a:t>ONGLET INSERTION &gt; BOUTON EN-TÊTE/PIED DE PAGE POUR INSÉRER LE TITRE DE LA PRÉSENTATION EN MAJUSCULES</a:t>
            </a:r>
            <a:endParaRPr lang="fr-CH" dirty="0"/>
          </a:p>
        </p:txBody>
      </p:sp>
      <p:sp>
        <p:nvSpPr>
          <p:cNvPr id="13" name="Espace réservé du numéro de diapositive 12">
            <a:extLst>
              <a:ext uri="{FF2B5EF4-FFF2-40B4-BE49-F238E27FC236}">
                <a16:creationId xmlns:a16="http://schemas.microsoft.com/office/drawing/2014/main" xmlns="" id="{57B0A8E9-EB8C-1310-46E5-B033C998AAEB}"/>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dirty="0"/>
          </a:p>
        </p:txBody>
      </p:sp>
      <p:sp>
        <p:nvSpPr>
          <p:cNvPr id="4" name="Espace réservé du texte 13">
            <a:extLst>
              <a:ext uri="{FF2B5EF4-FFF2-40B4-BE49-F238E27FC236}">
                <a16:creationId xmlns:a16="http://schemas.microsoft.com/office/drawing/2014/main" xmlns="" id="{741D939B-B595-F0EB-4323-FFC987214F85}"/>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5" name="Image 4">
            <a:extLst>
              <a:ext uri="{FF2B5EF4-FFF2-40B4-BE49-F238E27FC236}">
                <a16:creationId xmlns:a16="http://schemas.microsoft.com/office/drawing/2014/main" xmlns="" id="{949839CA-6B6A-26E6-CD2D-C4B1C53934B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95643" y="5456750"/>
            <a:ext cx="331697" cy="1082162"/>
          </a:xfrm>
          <a:prstGeom prst="rect">
            <a:avLst/>
          </a:prstGeom>
        </p:spPr>
      </p:pic>
    </p:spTree>
    <p:extLst>
      <p:ext uri="{BB962C8B-B14F-4D97-AF65-F5344CB8AC3E}">
        <p14:creationId xmlns:p14="http://schemas.microsoft.com/office/powerpoint/2010/main" val="168108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8C7843-5A87-8409-62EE-93015FD3D455}"/>
              </a:ext>
            </a:extLst>
          </p:cNvPr>
          <p:cNvSpPr>
            <a:spLocks/>
          </p:cNvSpPr>
          <p:nvPr userDrawn="1"/>
        </p:nvSpPr>
        <p:spPr>
          <a:xfrm>
            <a:off x="736075" y="0"/>
            <a:ext cx="11440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xmlns="" id="{5AA3A7B5-D436-51E7-DA5B-D7FC465266EE}"/>
              </a:ext>
            </a:extLst>
          </p:cNvPr>
          <p:cNvSpPr>
            <a:spLocks noGrp="1"/>
          </p:cNvSpPr>
          <p:nvPr>
            <p:ph type="ftr" sz="quarter" idx="11"/>
          </p:nvPr>
        </p:nvSpPr>
        <p:spPr>
          <a:xfrm rot="16200000">
            <a:off x="-1886109" y="2518078"/>
            <a:ext cx="4572001" cy="365125"/>
          </a:xfrm>
          <a:prstGeom prst="rect">
            <a:avLst/>
          </a:prstGeom>
        </p:spPr>
        <p:txBody>
          <a:bodyPr/>
          <a:lstStyle/>
          <a:p>
            <a:r>
              <a:rPr lang="fr-FR" dirty="0"/>
              <a:t>ONGLET INSERTION  BOUTON EN-TÊTE/PIED DE PAGE POUR INSÉRER LE TITRE DE LA PRÉSENTATION EN MAJUSCULES</a:t>
            </a:r>
            <a:endParaRPr lang="fr-CH" dirty="0"/>
          </a:p>
        </p:txBody>
      </p:sp>
      <p:sp>
        <p:nvSpPr>
          <p:cNvPr id="13" name="Espace réservé pour une image  12">
            <a:extLst>
              <a:ext uri="{FF2B5EF4-FFF2-40B4-BE49-F238E27FC236}">
                <a16:creationId xmlns:a16="http://schemas.microsoft.com/office/drawing/2014/main" xmlns="" id="{9EA9E1BA-A160-90AF-BEFD-EF63F38BB1CF}"/>
              </a:ext>
            </a:extLst>
          </p:cNvPr>
          <p:cNvSpPr>
            <a:spLocks noGrp="1" noRot="1" noMove="1" noResize="1" noEditPoints="1" noAdjustHandles="1" noChangeArrowheads="1" noChangeShapeType="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xmlns=""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xmlns="" id="{E917044F-22B0-FA3E-8B8E-976AC3BC160C}"/>
              </a:ext>
            </a:extLst>
          </p:cNvPr>
          <p:cNvSpPr>
            <a:spLocks noGrp="1" noRot="1" noMove="1" noResize="1" noEditPoints="1" noAdjustHandles="1" noChangeArrowheads="1" noChangeShapeType="1"/>
          </p:cNvSpPr>
          <p:nvPr>
            <p:ph type="body" idx="1" hasCustomPrompt="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ici pour ajouter du texte (ceci n’est pas un titre)</a:t>
            </a:r>
          </a:p>
        </p:txBody>
      </p:sp>
      <p:pic>
        <p:nvPicPr>
          <p:cNvPr id="3" name="Image 2">
            <a:extLst>
              <a:ext uri="{FF2B5EF4-FFF2-40B4-BE49-F238E27FC236}">
                <a16:creationId xmlns:a16="http://schemas.microsoft.com/office/drawing/2014/main" xmlns="" id="{A5DB5F97-01E5-BBED-9169-05D05AD8D1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31" y="5456750"/>
            <a:ext cx="331697" cy="1082162"/>
          </a:xfrm>
          <a:prstGeom prst="rect">
            <a:avLst/>
          </a:prstGeom>
        </p:spPr>
      </p:pic>
    </p:spTree>
    <p:extLst>
      <p:ext uri="{BB962C8B-B14F-4D97-AF65-F5344CB8AC3E}">
        <p14:creationId xmlns:p14="http://schemas.microsoft.com/office/powerpoint/2010/main" val="195851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0B502E3-61B0-A1B7-F850-5B7E82DC1739}"/>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
        <p:nvSpPr>
          <p:cNvPr id="3" name="Espace réservé du texte 2">
            <a:extLst>
              <a:ext uri="{FF2B5EF4-FFF2-40B4-BE49-F238E27FC236}">
                <a16:creationId xmlns:a16="http://schemas.microsoft.com/office/drawing/2014/main" xmlns=""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2"/>
                </a:solidFill>
              </a:defRPr>
            </a:lvl1pPr>
          </a:lstStyle>
          <a:p>
            <a:r>
              <a:rPr lang="fr-FR" dirty="0"/>
              <a:t>REF / AUTRES INFORMATIONS</a:t>
            </a:r>
            <a:endParaRPr lang="fr-CH" dirty="0"/>
          </a:p>
        </p:txBody>
      </p:sp>
      <p:sp>
        <p:nvSpPr>
          <p:cNvPr id="5" name="Espace réservé du pied de page 4">
            <a:extLst>
              <a:ext uri="{FF2B5EF4-FFF2-40B4-BE49-F238E27FC236}">
                <a16:creationId xmlns:a16="http://schemas.microsoft.com/office/drawing/2014/main" xmlns=""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a:t>ONGLET INSERTION &gt; BOUTON EN-TÊTE/PIED DE PAGE POUR INSÉRER LE TITRE DE LA PRÉSENTATION EN MAJUSCULES</a:t>
            </a:r>
            <a:endParaRPr lang="fr-CH" dirty="0"/>
          </a:p>
        </p:txBody>
      </p:sp>
      <p:sp>
        <p:nvSpPr>
          <p:cNvPr id="7" name="Espace réservé du numéro de diapositive 5">
            <a:extLst>
              <a:ext uri="{FF2B5EF4-FFF2-40B4-BE49-F238E27FC236}">
                <a16:creationId xmlns:a16="http://schemas.microsoft.com/office/drawing/2014/main" xmlns="" id="{679E5FC9-237B-641B-405D-3C07A0F74B09}"/>
              </a:ext>
            </a:extLst>
          </p:cNvPr>
          <p:cNvSpPr>
            <a:spLocks noGrp="1" noRot="1" noMove="1" noResize="1" noEditPoints="1" noAdjustHandles="1" noChangeArrowheads="1" noChangeShapeType="1"/>
          </p:cNvSpPr>
          <p:nvPr>
            <p:ph type="sldNum" sz="quarter" idx="4"/>
          </p:nvPr>
        </p:nvSpPr>
        <p:spPr>
          <a:xfrm>
            <a:off x="10871201" y="6356350"/>
            <a:ext cx="481012" cy="365125"/>
          </a:xfrm>
          <a:prstGeom prst="rect">
            <a:avLst/>
          </a:prstGeom>
        </p:spPr>
        <p:txBody>
          <a:bodyPr tIns="72000" rIns="0" bIns="72000" anchor="ctr"/>
          <a:lstStyle>
            <a:lvl1pPr algn="r">
              <a:defRPr sz="700">
                <a:solidFill>
                  <a:schemeClr val="accent2"/>
                </a:solidFill>
              </a:defRPr>
            </a:lvl1pPr>
          </a:lstStyle>
          <a:p>
            <a:fld id="{A87183BA-2EC3-41D8-AE0B-7117ABB84BF9}" type="slidenum">
              <a:rPr lang="fr-CH" smtClean="0"/>
              <a:pPr/>
              <a:t>‹N°›</a:t>
            </a:fld>
            <a:endParaRPr lang="fr-CH" dirty="0"/>
          </a:p>
        </p:txBody>
      </p:sp>
    </p:spTree>
    <p:extLst>
      <p:ext uri="{BB962C8B-B14F-4D97-AF65-F5344CB8AC3E}">
        <p14:creationId xmlns:p14="http://schemas.microsoft.com/office/powerpoint/2010/main" val="3327964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51" r:id="rId4"/>
    <p:sldLayoutId id="2147483650" r:id="rId5"/>
    <p:sldLayoutId id="2147483652"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54" r:id="rId15"/>
    <p:sldLayoutId id="2147483669"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1" userDrawn="1">
          <p15:clr>
            <a:srgbClr val="F26B43"/>
          </p15:clr>
        </p15:guide>
        <p15:guide id="5" orient="horz" pos="3884" userDrawn="1">
          <p15:clr>
            <a:srgbClr val="F26B43"/>
          </p15:clr>
        </p15:guide>
        <p15:guide id="6" orient="horz" pos="14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1"/>
                </a:solidFill>
              </a:defRPr>
            </a:lvl1pPr>
          </a:lstStyle>
          <a:p>
            <a:r>
              <a:rPr lang="fr-FR" dirty="0"/>
              <a:t>REF / AUTRES INFORMATIONS</a:t>
            </a:r>
            <a:endParaRPr lang="fr-CH" dirty="0"/>
          </a:p>
        </p:txBody>
      </p:sp>
      <p:sp>
        <p:nvSpPr>
          <p:cNvPr id="6" name="Espace réservé du numéro de diapositive 5">
            <a:extLst>
              <a:ext uri="{FF2B5EF4-FFF2-40B4-BE49-F238E27FC236}">
                <a16:creationId xmlns:a16="http://schemas.microsoft.com/office/drawing/2014/main" xmlns="" id="{59EF060F-AFCF-3A88-9C20-27BED4824FAA}"/>
              </a:ext>
            </a:extLst>
          </p:cNvPr>
          <p:cNvSpPr>
            <a:spLocks noGrp="1" noRot="1" noMove="1" noResize="1" noEditPoints="1" noAdjustHandles="1" noChangeArrowheads="1" noChangeShapeType="1"/>
          </p:cNvSpPr>
          <p:nvPr>
            <p:ph type="sldNum" sz="quarter" idx="4"/>
          </p:nvPr>
        </p:nvSpPr>
        <p:spPr>
          <a:xfrm>
            <a:off x="10872788" y="6356350"/>
            <a:ext cx="481012" cy="365125"/>
          </a:xfrm>
          <a:prstGeom prst="rect">
            <a:avLst/>
          </a:prstGeom>
        </p:spPr>
        <p:txBody>
          <a:bodyPr vert="horz" lIns="72000" tIns="72000" rIns="72000" bIns="72000" rtlCol="0" anchor="ctr"/>
          <a:lstStyle>
            <a:lvl1pPr algn="r">
              <a:defRPr sz="700">
                <a:solidFill>
                  <a:schemeClr val="accent1"/>
                </a:solidFill>
              </a:defRPr>
            </a:lvl1pPr>
          </a:lstStyle>
          <a:p>
            <a:fld id="{A87183BA-2EC3-41D8-AE0B-7117ABB84BF9}" type="slidenum">
              <a:rPr lang="fr-CH" smtClean="0"/>
              <a:pPr/>
              <a:t>‹N°›</a:t>
            </a:fld>
            <a:endParaRPr lang="fr-CH" dirty="0"/>
          </a:p>
        </p:txBody>
      </p:sp>
      <p:sp>
        <p:nvSpPr>
          <p:cNvPr id="5" name="Espace réservé du pied de page 4">
            <a:extLst>
              <a:ext uri="{FF2B5EF4-FFF2-40B4-BE49-F238E27FC236}">
                <a16:creationId xmlns:a16="http://schemas.microsoft.com/office/drawing/2014/main" xmlns=""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a:t>ONGLET INSERTION &gt; BOUTON EN-TÊTE/PIED DE PAGE POUR INSÉRER LE TITRE DE LA PRÉSENTATION EN MAJUSCULES</a:t>
            </a:r>
            <a:endParaRPr lang="fr-CH" dirty="0"/>
          </a:p>
        </p:txBody>
      </p:sp>
      <p:sp>
        <p:nvSpPr>
          <p:cNvPr id="7" name="Espace réservé du titre 1">
            <a:extLst>
              <a:ext uri="{FF2B5EF4-FFF2-40B4-BE49-F238E27FC236}">
                <a16:creationId xmlns:a16="http://schemas.microsoft.com/office/drawing/2014/main" xmlns="" id="{B647E532-4074-636D-A07C-5053CB24181A}"/>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Tree>
    <p:extLst>
      <p:ext uri="{BB962C8B-B14F-4D97-AF65-F5344CB8AC3E}">
        <p14:creationId xmlns:p14="http://schemas.microsoft.com/office/powerpoint/2010/main" val="39776424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5" orient="horz" pos="3884">
          <p15:clr>
            <a:srgbClr val="F26B43"/>
          </p15:clr>
        </p15:guide>
        <p15:guide id="6" orient="horz" pos="14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1"/>
                </a:solidFill>
              </a:defRPr>
            </a:lvl1pPr>
          </a:lstStyle>
          <a:p>
            <a:r>
              <a:rPr lang="fr-FR" dirty="0"/>
              <a:t>REF / AUTRES INFORMATIONS</a:t>
            </a:r>
            <a:endParaRPr lang="fr-CH" dirty="0"/>
          </a:p>
        </p:txBody>
      </p:sp>
      <p:sp>
        <p:nvSpPr>
          <p:cNvPr id="6" name="Espace réservé du numéro de diapositive 5">
            <a:extLst>
              <a:ext uri="{FF2B5EF4-FFF2-40B4-BE49-F238E27FC236}">
                <a16:creationId xmlns:a16="http://schemas.microsoft.com/office/drawing/2014/main" xmlns="" id="{59EF060F-AFCF-3A88-9C20-27BED4824FAA}"/>
              </a:ext>
            </a:extLst>
          </p:cNvPr>
          <p:cNvSpPr>
            <a:spLocks noGrp="1" noRot="1" noMove="1" noResize="1" noEditPoints="1" noAdjustHandles="1" noChangeArrowheads="1" noChangeShapeType="1"/>
          </p:cNvSpPr>
          <p:nvPr>
            <p:ph type="sldNum" sz="quarter" idx="4"/>
          </p:nvPr>
        </p:nvSpPr>
        <p:spPr>
          <a:xfrm>
            <a:off x="10872788" y="6356350"/>
            <a:ext cx="481012" cy="365125"/>
          </a:xfrm>
          <a:prstGeom prst="rect">
            <a:avLst/>
          </a:prstGeom>
        </p:spPr>
        <p:txBody>
          <a:bodyPr vert="horz" lIns="72000" tIns="72000" rIns="72000" bIns="72000" rtlCol="0" anchor="ctr"/>
          <a:lstStyle>
            <a:lvl1pPr algn="r">
              <a:defRPr sz="700">
                <a:solidFill>
                  <a:schemeClr val="accent1"/>
                </a:solidFill>
              </a:defRPr>
            </a:lvl1pPr>
          </a:lstStyle>
          <a:p>
            <a:fld id="{A87183BA-2EC3-41D8-AE0B-7117ABB84BF9}" type="slidenum">
              <a:rPr lang="fr-CH" smtClean="0"/>
              <a:pPr/>
              <a:t>‹N°›</a:t>
            </a:fld>
            <a:endParaRPr lang="fr-CH" dirty="0"/>
          </a:p>
        </p:txBody>
      </p:sp>
      <p:sp>
        <p:nvSpPr>
          <p:cNvPr id="5" name="Espace réservé du pied de page 4">
            <a:extLst>
              <a:ext uri="{FF2B5EF4-FFF2-40B4-BE49-F238E27FC236}">
                <a16:creationId xmlns:a16="http://schemas.microsoft.com/office/drawing/2014/main" xmlns=""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a:t>ONGLET INSERTION &gt; BOUTON EN-TÊTE/PIED DE PAGE POUR INSÉRER LE TITRE DE LA PRÉSENTATION EN MAJUSCULES</a:t>
            </a:r>
            <a:endParaRPr lang="fr-CH" dirty="0"/>
          </a:p>
        </p:txBody>
      </p:sp>
      <p:sp>
        <p:nvSpPr>
          <p:cNvPr id="7" name="Espace réservé du titre 1">
            <a:extLst>
              <a:ext uri="{FF2B5EF4-FFF2-40B4-BE49-F238E27FC236}">
                <a16:creationId xmlns:a16="http://schemas.microsoft.com/office/drawing/2014/main" xmlns="" id="{B200964D-3B40-89F3-4DE5-469800E9E04E}"/>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Tree>
    <p:extLst>
      <p:ext uri="{BB962C8B-B14F-4D97-AF65-F5344CB8AC3E}">
        <p14:creationId xmlns:p14="http://schemas.microsoft.com/office/powerpoint/2010/main" val="8207519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5" orient="horz" pos="3884">
          <p15:clr>
            <a:srgbClr val="F26B43"/>
          </p15:clr>
        </p15:guide>
        <p15:guide id="6" orient="horz" pos="143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2"/>
                </a:solidFill>
              </a:defRPr>
            </a:lvl1pPr>
          </a:lstStyle>
          <a:p>
            <a:r>
              <a:rPr lang="fr-FR" dirty="0"/>
              <a:t>REF / AUTRES INFORMATIONS</a:t>
            </a:r>
            <a:endParaRPr lang="fr-CH" dirty="0"/>
          </a:p>
        </p:txBody>
      </p:sp>
      <p:sp>
        <p:nvSpPr>
          <p:cNvPr id="6" name="Espace réservé du numéro de diapositive 5">
            <a:extLst>
              <a:ext uri="{FF2B5EF4-FFF2-40B4-BE49-F238E27FC236}">
                <a16:creationId xmlns:a16="http://schemas.microsoft.com/office/drawing/2014/main" xmlns="" id="{59EF060F-AFCF-3A88-9C20-27BED4824FAA}"/>
              </a:ext>
            </a:extLst>
          </p:cNvPr>
          <p:cNvSpPr>
            <a:spLocks noGrp="1" noRot="1" noMove="1" noResize="1" noEditPoints="1" noAdjustHandles="1" noChangeArrowheads="1" noChangeShapeType="1"/>
          </p:cNvSpPr>
          <p:nvPr>
            <p:ph type="sldNum" sz="quarter" idx="4"/>
          </p:nvPr>
        </p:nvSpPr>
        <p:spPr>
          <a:xfrm>
            <a:off x="10872788" y="6356350"/>
            <a:ext cx="481012" cy="365125"/>
          </a:xfrm>
          <a:prstGeom prst="rect">
            <a:avLst/>
          </a:prstGeom>
        </p:spPr>
        <p:txBody>
          <a:bodyPr vert="horz" lIns="72000" tIns="72000" rIns="72000" bIns="72000" rtlCol="0" anchor="ctr"/>
          <a:lstStyle>
            <a:lvl1pPr algn="r">
              <a:defRPr sz="700">
                <a:solidFill>
                  <a:schemeClr val="accent2"/>
                </a:solidFill>
              </a:defRPr>
            </a:lvl1pPr>
          </a:lstStyle>
          <a:p>
            <a:fld id="{A87183BA-2EC3-41D8-AE0B-7117ABB84BF9}" type="slidenum">
              <a:rPr lang="fr-CH" smtClean="0"/>
              <a:pPr/>
              <a:t>‹N°›</a:t>
            </a:fld>
            <a:endParaRPr lang="fr-CH" dirty="0"/>
          </a:p>
        </p:txBody>
      </p:sp>
      <p:sp>
        <p:nvSpPr>
          <p:cNvPr id="5" name="Espace réservé du pied de page 4">
            <a:extLst>
              <a:ext uri="{FF2B5EF4-FFF2-40B4-BE49-F238E27FC236}">
                <a16:creationId xmlns:a16="http://schemas.microsoft.com/office/drawing/2014/main" xmlns=""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a:t>ONGLET INSERTION &gt; BOUTON EN-TÊTE/PIED DE PAGE POUR INSÉRER LE TITRE DE LA PRÉSENTATION EN MAJUSCULES</a:t>
            </a:r>
            <a:endParaRPr lang="fr-CH" dirty="0"/>
          </a:p>
        </p:txBody>
      </p:sp>
      <p:sp>
        <p:nvSpPr>
          <p:cNvPr id="7" name="Espace réservé du titre 1">
            <a:extLst>
              <a:ext uri="{FF2B5EF4-FFF2-40B4-BE49-F238E27FC236}">
                <a16:creationId xmlns:a16="http://schemas.microsoft.com/office/drawing/2014/main" xmlns="" id="{A63B2EC1-CC92-A0AC-9789-2233FB68CA43}"/>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Tree>
    <p:extLst>
      <p:ext uri="{BB962C8B-B14F-4D97-AF65-F5344CB8AC3E}">
        <p14:creationId xmlns:p14="http://schemas.microsoft.com/office/powerpoint/2010/main" val="224529749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5" orient="horz" pos="3884">
          <p15:clr>
            <a:srgbClr val="F26B43"/>
          </p15:clr>
        </p15:guide>
        <p15:guide id="6" orient="horz" pos="143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xmlns=""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1"/>
                </a:solidFill>
              </a:defRPr>
            </a:lvl1pPr>
          </a:lstStyle>
          <a:p>
            <a:r>
              <a:rPr lang="fr-FR" dirty="0"/>
              <a:t>REF / AUTRES INFORMATIONS</a:t>
            </a:r>
            <a:endParaRPr lang="fr-CH" dirty="0"/>
          </a:p>
        </p:txBody>
      </p:sp>
      <p:sp>
        <p:nvSpPr>
          <p:cNvPr id="6" name="Espace réservé du numéro de diapositive 5">
            <a:extLst>
              <a:ext uri="{FF2B5EF4-FFF2-40B4-BE49-F238E27FC236}">
                <a16:creationId xmlns:a16="http://schemas.microsoft.com/office/drawing/2014/main" xmlns="" id="{59EF060F-AFCF-3A88-9C20-27BED4824FAA}"/>
              </a:ext>
            </a:extLst>
          </p:cNvPr>
          <p:cNvSpPr>
            <a:spLocks noGrp="1" noRot="1" noMove="1" noResize="1" noEditPoints="1" noAdjustHandles="1" noChangeArrowheads="1" noChangeShapeType="1"/>
          </p:cNvSpPr>
          <p:nvPr>
            <p:ph type="sldNum" sz="quarter" idx="4"/>
          </p:nvPr>
        </p:nvSpPr>
        <p:spPr>
          <a:xfrm>
            <a:off x="10872788" y="6356350"/>
            <a:ext cx="481012" cy="365125"/>
          </a:xfrm>
          <a:prstGeom prst="rect">
            <a:avLst/>
          </a:prstGeom>
        </p:spPr>
        <p:txBody>
          <a:bodyPr vert="horz" lIns="72000" tIns="72000" rIns="72000" bIns="72000" rtlCol="0" anchor="ctr"/>
          <a:lstStyle>
            <a:lvl1pPr algn="r">
              <a:defRPr sz="700">
                <a:solidFill>
                  <a:schemeClr val="accent1"/>
                </a:solidFill>
              </a:defRPr>
            </a:lvl1pPr>
          </a:lstStyle>
          <a:p>
            <a:fld id="{A87183BA-2EC3-41D8-AE0B-7117ABB84BF9}" type="slidenum">
              <a:rPr lang="fr-CH" smtClean="0"/>
              <a:pPr/>
              <a:t>‹N°›</a:t>
            </a:fld>
            <a:endParaRPr lang="fr-CH"/>
          </a:p>
        </p:txBody>
      </p:sp>
      <p:sp>
        <p:nvSpPr>
          <p:cNvPr id="5" name="Espace réservé du pied de page 4">
            <a:extLst>
              <a:ext uri="{FF2B5EF4-FFF2-40B4-BE49-F238E27FC236}">
                <a16:creationId xmlns:a16="http://schemas.microsoft.com/office/drawing/2014/main" xmlns=""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a:t>ONGLET INSERTION &gt; BOUTON EN-TÊTE/PIED DE PAGE POUR INSÉRER LE TITRE DE LA PRÉSENTATION EN MAJUSCULES</a:t>
            </a:r>
            <a:endParaRPr lang="fr-CH" dirty="0"/>
          </a:p>
        </p:txBody>
      </p:sp>
      <p:sp>
        <p:nvSpPr>
          <p:cNvPr id="7" name="Espace réservé du titre 1">
            <a:extLst>
              <a:ext uri="{FF2B5EF4-FFF2-40B4-BE49-F238E27FC236}">
                <a16:creationId xmlns:a16="http://schemas.microsoft.com/office/drawing/2014/main" xmlns="" id="{4161A3BC-38E8-F457-CC3F-2D7EB6C6A015}"/>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Tree>
    <p:extLst>
      <p:ext uri="{BB962C8B-B14F-4D97-AF65-F5344CB8AC3E}">
        <p14:creationId xmlns:p14="http://schemas.microsoft.com/office/powerpoint/2010/main" val="25264038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5" orient="horz" pos="3884">
          <p15:clr>
            <a:srgbClr val="F26B43"/>
          </p15:clr>
        </p15:guide>
        <p15:guide id="6" orient="horz" pos="14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http://www.zone-de-tranquillit&#233;.ch/"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admin.ch/opc/fr/classified-compilation/19880042/index.html#a4ter" TargetMode="External"/><Relationship Id="rId2" Type="http://schemas.openxmlformats.org/officeDocument/2006/relationships/hyperlink" Target="http://www.admin.ch/opc/fr/classified-compilation/19860156/index.html#a7" TargetMode="External"/><Relationship Id="rId1" Type="http://schemas.openxmlformats.org/officeDocument/2006/relationships/slideLayout" Target="../slideLayouts/slideLayout5.xml"/><Relationship Id="rId4" Type="http://schemas.openxmlformats.org/officeDocument/2006/relationships/hyperlink" Target="http://www.admin.ch/opc/fr/classified-compilation/19910255/index.html#a1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Présentation «Zones de tranquillité de Crête du </a:t>
            </a:r>
            <a:r>
              <a:rPr lang="fr-CH" dirty="0" err="1"/>
              <a:t>Cherix</a:t>
            </a:r>
            <a:r>
              <a:rPr lang="fr-CH" dirty="0"/>
              <a:t> et de la </a:t>
            </a:r>
            <a:r>
              <a:rPr lang="fr-CH" dirty="0" err="1"/>
              <a:t>Riondaz</a:t>
            </a:r>
            <a:r>
              <a:rPr lang="fr-CH" dirty="0"/>
              <a:t>» </a:t>
            </a:r>
          </a:p>
        </p:txBody>
      </p:sp>
      <p:sp>
        <p:nvSpPr>
          <p:cNvPr id="3" name="Espace réservé du contenu 2">
            <a:extLst>
              <a:ext uri="{FF2B5EF4-FFF2-40B4-BE49-F238E27FC236}">
                <a16:creationId xmlns:a16="http://schemas.microsoft.com/office/drawing/2014/main" xmlns="" id="{48EB3408-2BB7-D8FE-47CF-CCC993F7F749}"/>
              </a:ext>
            </a:extLst>
          </p:cNvPr>
          <p:cNvSpPr>
            <a:spLocks noGrp="1"/>
          </p:cNvSpPr>
          <p:nvPr>
            <p:ph idx="1"/>
          </p:nvPr>
        </p:nvSpPr>
        <p:spPr>
          <a:xfrm>
            <a:off x="2740479" y="2466975"/>
            <a:ext cx="7549242" cy="3889375"/>
          </a:xfrm>
        </p:spPr>
        <p:txBody>
          <a:bodyPr/>
          <a:lstStyle/>
          <a:p>
            <a:r>
              <a:rPr lang="fr-CH" dirty="0" smtClean="0"/>
              <a:t>But </a:t>
            </a:r>
            <a:r>
              <a:rPr lang="fr-CH" dirty="0"/>
              <a:t>des zones de tranquillité </a:t>
            </a:r>
            <a:r>
              <a:rPr lang="fr-CH" i="1" dirty="0"/>
              <a:t>(ZTF)</a:t>
            </a:r>
          </a:p>
          <a:p>
            <a:r>
              <a:rPr lang="fr-CH" dirty="0"/>
              <a:t>Bases légales</a:t>
            </a:r>
          </a:p>
          <a:p>
            <a:r>
              <a:rPr lang="fr-CH" dirty="0"/>
              <a:t>Focus sur les zones de «Crête du </a:t>
            </a:r>
            <a:r>
              <a:rPr lang="fr-CH" dirty="0" err="1"/>
              <a:t>Cherix</a:t>
            </a:r>
            <a:r>
              <a:rPr lang="fr-CH" dirty="0"/>
              <a:t> et de la </a:t>
            </a:r>
            <a:r>
              <a:rPr lang="fr-CH" dirty="0" err="1"/>
              <a:t>Riondaz</a:t>
            </a:r>
            <a:r>
              <a:rPr lang="fr-CH" dirty="0"/>
              <a:t>»</a:t>
            </a:r>
          </a:p>
          <a:p>
            <a:r>
              <a:rPr lang="fr-CH" dirty="0"/>
              <a:t>Manière </a:t>
            </a:r>
            <a:r>
              <a:rPr lang="fr-CH" dirty="0" smtClean="0"/>
              <a:t>d’agir</a:t>
            </a:r>
            <a:endParaRPr lang="fr-CH"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1</a:t>
            </a:fld>
            <a:endParaRPr lang="fr-CH" dirty="0"/>
          </a:p>
        </p:txBody>
      </p:sp>
      <p:grpSp>
        <p:nvGrpSpPr>
          <p:cNvPr id="8" name="Groupe 7">
            <a:extLst>
              <a:ext uri="{FF2B5EF4-FFF2-40B4-BE49-F238E27FC236}">
                <a16:creationId xmlns:a16="http://schemas.microsoft.com/office/drawing/2014/main" xmlns="" id="{E631510F-CF87-67F2-E106-A422238DF94C}"/>
              </a:ext>
            </a:extLst>
          </p:cNvPr>
          <p:cNvGrpSpPr/>
          <p:nvPr/>
        </p:nvGrpSpPr>
        <p:grpSpPr>
          <a:xfrm>
            <a:off x="6940984" y="4000673"/>
            <a:ext cx="3348737" cy="1692160"/>
            <a:chOff x="1068131" y="4177673"/>
            <a:chExt cx="3348737" cy="1692160"/>
          </a:xfrm>
        </p:grpSpPr>
        <p:pic>
          <p:nvPicPr>
            <p:cNvPr id="9" name="Image 8">
              <a:extLst>
                <a:ext uri="{FF2B5EF4-FFF2-40B4-BE49-F238E27FC236}">
                  <a16:creationId xmlns:a16="http://schemas.microsoft.com/office/drawing/2014/main" xmlns="" id="{6BE6A4D7-697A-3E85-0033-6F95624D159C}"/>
                </a:ext>
              </a:extLst>
            </p:cNvPr>
            <p:cNvPicPr>
              <a:picLocks noChangeAspect="1"/>
            </p:cNvPicPr>
            <p:nvPr/>
          </p:nvPicPr>
          <p:blipFill>
            <a:blip r:embed="rId2"/>
            <a:stretch>
              <a:fillRect/>
            </a:stretch>
          </p:blipFill>
          <p:spPr>
            <a:xfrm>
              <a:off x="1068131" y="4177673"/>
              <a:ext cx="3348737" cy="1692160"/>
            </a:xfrm>
            <a:prstGeom prst="rect">
              <a:avLst/>
            </a:prstGeom>
          </p:spPr>
        </p:pic>
        <p:pic>
          <p:nvPicPr>
            <p:cNvPr id="10" name="Image 9">
              <a:extLst>
                <a:ext uri="{FF2B5EF4-FFF2-40B4-BE49-F238E27FC236}">
                  <a16:creationId xmlns:a16="http://schemas.microsoft.com/office/drawing/2014/main" xmlns="" id="{843904C6-0509-90CC-1160-A211A294FC9F}"/>
                </a:ext>
              </a:extLst>
            </p:cNvPr>
            <p:cNvPicPr>
              <a:picLocks noChangeAspect="1"/>
            </p:cNvPicPr>
            <p:nvPr/>
          </p:nvPicPr>
          <p:blipFill rotWithShape="1">
            <a:blip r:embed="rId3"/>
            <a:srcRect l="4697" t="19422" r="2852" b="6300"/>
            <a:stretch/>
          </p:blipFill>
          <p:spPr>
            <a:xfrm>
              <a:off x="1068131" y="4407885"/>
              <a:ext cx="1285234" cy="1375353"/>
            </a:xfrm>
            <a:prstGeom prst="rect">
              <a:avLst/>
            </a:prstGeom>
          </p:spPr>
        </p:pic>
      </p:grpSp>
    </p:spTree>
    <p:extLst>
      <p:ext uri="{BB962C8B-B14F-4D97-AF65-F5344CB8AC3E}">
        <p14:creationId xmlns:p14="http://schemas.microsoft.com/office/powerpoint/2010/main" val="978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Focus sur les zones de Crête du </a:t>
            </a:r>
            <a:r>
              <a:rPr lang="fr-CH" dirty="0" err="1"/>
              <a:t>Cherix</a:t>
            </a:r>
            <a:r>
              <a:rPr lang="fr-CH" dirty="0"/>
              <a:t> et de la </a:t>
            </a:r>
            <a:r>
              <a:rPr lang="fr-CH" dirty="0" err="1"/>
              <a:t>Riondaz</a:t>
            </a:r>
            <a:r>
              <a:rPr lang="fr-CH" dirty="0"/>
              <a:t/>
            </a:r>
            <a:br>
              <a:rPr lang="fr-CH" dirty="0"/>
            </a:br>
            <a:endParaRPr lang="fr-CH"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10</a:t>
            </a:fld>
            <a:endParaRPr lang="fr-CH" dirty="0"/>
          </a:p>
        </p:txBody>
      </p:sp>
      <p:sp>
        <p:nvSpPr>
          <p:cNvPr id="8" name="ZoneTexte 7">
            <a:extLst>
              <a:ext uri="{FF2B5EF4-FFF2-40B4-BE49-F238E27FC236}">
                <a16:creationId xmlns:a16="http://schemas.microsoft.com/office/drawing/2014/main" xmlns="" id="{C7CA9320-1D5A-5B6F-E62E-4E3BFEB0CA7B}"/>
              </a:ext>
            </a:extLst>
          </p:cNvPr>
          <p:cNvSpPr txBox="1"/>
          <p:nvPr/>
        </p:nvSpPr>
        <p:spPr>
          <a:xfrm>
            <a:off x="1646516" y="2332407"/>
            <a:ext cx="2888162" cy="369332"/>
          </a:xfrm>
          <a:prstGeom prst="rect">
            <a:avLst/>
          </a:prstGeom>
          <a:noFill/>
        </p:spPr>
        <p:txBody>
          <a:bodyPr wrap="square" rtlCol="0">
            <a:spAutoFit/>
          </a:bodyPr>
          <a:lstStyle/>
          <a:p>
            <a:r>
              <a:rPr lang="fr-CH" dirty="0"/>
              <a:t>Les animaux……!?</a:t>
            </a:r>
          </a:p>
        </p:txBody>
      </p:sp>
      <p:sp>
        <p:nvSpPr>
          <p:cNvPr id="9" name="ZoneTexte 8">
            <a:extLst>
              <a:ext uri="{FF2B5EF4-FFF2-40B4-BE49-F238E27FC236}">
                <a16:creationId xmlns:a16="http://schemas.microsoft.com/office/drawing/2014/main" xmlns="" id="{33F34CAC-9F6F-0C98-1E50-CA0C034DA9F0}"/>
              </a:ext>
            </a:extLst>
          </p:cNvPr>
          <p:cNvSpPr txBox="1"/>
          <p:nvPr/>
        </p:nvSpPr>
        <p:spPr>
          <a:xfrm>
            <a:off x="1672686" y="3268647"/>
            <a:ext cx="3457575" cy="369332"/>
          </a:xfrm>
          <a:prstGeom prst="rect">
            <a:avLst/>
          </a:prstGeom>
          <a:noFill/>
          <a:ln>
            <a:solidFill>
              <a:srgbClr val="FF0000"/>
            </a:solidFill>
          </a:ln>
        </p:spPr>
        <p:txBody>
          <a:bodyPr wrap="square" rtlCol="0">
            <a:spAutoFit/>
          </a:bodyPr>
          <a:lstStyle/>
          <a:p>
            <a:r>
              <a:rPr lang="fr-CH" dirty="0"/>
              <a:t>Leurs </a:t>
            </a:r>
            <a:r>
              <a:rPr lang="fr-CH" dirty="0" smtClean="0"/>
              <a:t>devises </a:t>
            </a:r>
            <a:r>
              <a:rPr lang="fr-CH" dirty="0"/>
              <a:t>: Economiser !</a:t>
            </a:r>
          </a:p>
        </p:txBody>
      </p:sp>
      <p:grpSp>
        <p:nvGrpSpPr>
          <p:cNvPr id="17" name="Groupe 16">
            <a:extLst>
              <a:ext uri="{FF2B5EF4-FFF2-40B4-BE49-F238E27FC236}">
                <a16:creationId xmlns:a16="http://schemas.microsoft.com/office/drawing/2014/main" xmlns="" id="{346C5235-664B-8146-5C13-56C889441D1D}"/>
              </a:ext>
            </a:extLst>
          </p:cNvPr>
          <p:cNvGrpSpPr/>
          <p:nvPr/>
        </p:nvGrpSpPr>
        <p:grpSpPr>
          <a:xfrm>
            <a:off x="6096000" y="2377539"/>
            <a:ext cx="4457701" cy="3240506"/>
            <a:chOff x="6096000" y="2377539"/>
            <a:chExt cx="4457701" cy="3240506"/>
          </a:xfrm>
        </p:grpSpPr>
        <p:pic>
          <p:nvPicPr>
            <p:cNvPr id="10" name="Image 9">
              <a:extLst>
                <a:ext uri="{FF2B5EF4-FFF2-40B4-BE49-F238E27FC236}">
                  <a16:creationId xmlns:a16="http://schemas.microsoft.com/office/drawing/2014/main" xmlns="" id="{27290E5A-3D5F-CFC9-9A91-ED6E4DEF03D2}"/>
                </a:ext>
              </a:extLst>
            </p:cNvPr>
            <p:cNvPicPr>
              <a:picLocks noChangeAspect="1"/>
            </p:cNvPicPr>
            <p:nvPr/>
          </p:nvPicPr>
          <p:blipFill>
            <a:blip r:embed="rId2"/>
            <a:stretch>
              <a:fillRect/>
            </a:stretch>
          </p:blipFill>
          <p:spPr>
            <a:xfrm>
              <a:off x="6096000" y="2377539"/>
              <a:ext cx="1823906" cy="1367930"/>
            </a:xfrm>
            <a:prstGeom prst="rect">
              <a:avLst/>
            </a:prstGeom>
          </p:spPr>
        </p:pic>
        <p:pic>
          <p:nvPicPr>
            <p:cNvPr id="11" name="Image 10">
              <a:extLst>
                <a:ext uri="{FF2B5EF4-FFF2-40B4-BE49-F238E27FC236}">
                  <a16:creationId xmlns:a16="http://schemas.microsoft.com/office/drawing/2014/main" xmlns="" id="{F51AAD74-5250-EFD6-AAF9-887F20B193F5}"/>
                </a:ext>
              </a:extLst>
            </p:cNvPr>
            <p:cNvPicPr>
              <a:picLocks noChangeAspect="1"/>
            </p:cNvPicPr>
            <p:nvPr/>
          </p:nvPicPr>
          <p:blipFill>
            <a:blip r:embed="rId3"/>
            <a:stretch>
              <a:fillRect/>
            </a:stretch>
          </p:blipFill>
          <p:spPr>
            <a:xfrm>
              <a:off x="7622097" y="2708953"/>
              <a:ext cx="1547070" cy="1160303"/>
            </a:xfrm>
            <a:prstGeom prst="rect">
              <a:avLst/>
            </a:prstGeom>
          </p:spPr>
        </p:pic>
        <p:pic>
          <p:nvPicPr>
            <p:cNvPr id="12" name="Image 11">
              <a:extLst>
                <a:ext uri="{FF2B5EF4-FFF2-40B4-BE49-F238E27FC236}">
                  <a16:creationId xmlns:a16="http://schemas.microsoft.com/office/drawing/2014/main" xmlns="" id="{66E88DBB-57B2-17E9-09F2-D278F360AC65}"/>
                </a:ext>
              </a:extLst>
            </p:cNvPr>
            <p:cNvPicPr>
              <a:picLocks noChangeAspect="1"/>
            </p:cNvPicPr>
            <p:nvPr/>
          </p:nvPicPr>
          <p:blipFill>
            <a:blip r:embed="rId4"/>
            <a:stretch>
              <a:fillRect/>
            </a:stretch>
          </p:blipFill>
          <p:spPr>
            <a:xfrm>
              <a:off x="8729795" y="3593081"/>
              <a:ext cx="1823906" cy="1215177"/>
            </a:xfrm>
            <a:prstGeom prst="rect">
              <a:avLst/>
            </a:prstGeom>
          </p:spPr>
        </p:pic>
        <p:pic>
          <p:nvPicPr>
            <p:cNvPr id="15" name="Image 14" descr="Une image contenant oiseau, plein air, galliformes, bec&#10;&#10;Le contenu généré par l’IA peut être incorrect.">
              <a:extLst>
                <a:ext uri="{FF2B5EF4-FFF2-40B4-BE49-F238E27FC236}">
                  <a16:creationId xmlns:a16="http://schemas.microsoft.com/office/drawing/2014/main" xmlns="" id="{3DD0DB9E-9E3A-5600-A8F1-C912EBAF7D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259" y="4371863"/>
              <a:ext cx="1547071" cy="1246182"/>
            </a:xfrm>
            <a:prstGeom prst="rect">
              <a:avLst/>
            </a:prstGeom>
          </p:spPr>
        </p:pic>
      </p:grpSp>
      <p:sp>
        <p:nvSpPr>
          <p:cNvPr id="16" name="ZoneTexte 15">
            <a:extLst>
              <a:ext uri="{FF2B5EF4-FFF2-40B4-BE49-F238E27FC236}">
                <a16:creationId xmlns:a16="http://schemas.microsoft.com/office/drawing/2014/main" xmlns="" id="{4638CCA8-5D16-E2DC-CB4E-2B886964344E}"/>
              </a:ext>
            </a:extLst>
          </p:cNvPr>
          <p:cNvSpPr txBox="1"/>
          <p:nvPr/>
        </p:nvSpPr>
        <p:spPr>
          <a:xfrm>
            <a:off x="1638299" y="4288291"/>
            <a:ext cx="4323963" cy="923330"/>
          </a:xfrm>
          <a:prstGeom prst="rect">
            <a:avLst/>
          </a:prstGeom>
          <a:noFill/>
          <a:ln>
            <a:solidFill>
              <a:schemeClr val="tx2"/>
            </a:solidFill>
          </a:ln>
        </p:spPr>
        <p:txBody>
          <a:bodyPr wrap="square" rtlCol="0">
            <a:spAutoFit/>
          </a:bodyPr>
          <a:lstStyle/>
          <a:p>
            <a:pPr marL="285750" indent="-285750">
              <a:buFontTx/>
              <a:buChar char="-"/>
            </a:pPr>
            <a:r>
              <a:rPr lang="fr-CH" dirty="0"/>
              <a:t>Froid et pénurie de nourriture</a:t>
            </a:r>
          </a:p>
          <a:p>
            <a:pPr marL="285750" indent="-285750">
              <a:buFontTx/>
              <a:buChar char="-"/>
            </a:pPr>
            <a:r>
              <a:rPr lang="fr-CH" dirty="0"/>
              <a:t>Constituer des réserves énergétiques</a:t>
            </a:r>
          </a:p>
          <a:p>
            <a:endParaRPr lang="fr-CH" dirty="0"/>
          </a:p>
        </p:txBody>
      </p:sp>
    </p:spTree>
    <p:extLst>
      <p:ext uri="{BB962C8B-B14F-4D97-AF65-F5344CB8AC3E}">
        <p14:creationId xmlns:p14="http://schemas.microsoft.com/office/powerpoint/2010/main" val="24328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Focus sur les zones de Crête du </a:t>
            </a:r>
            <a:r>
              <a:rPr lang="fr-CH" dirty="0" err="1"/>
              <a:t>Cherix</a:t>
            </a:r>
            <a:r>
              <a:rPr lang="fr-CH" dirty="0"/>
              <a:t> et de la </a:t>
            </a:r>
            <a:r>
              <a:rPr lang="fr-CH" dirty="0" err="1"/>
              <a:t>Riondaz</a:t>
            </a:r>
            <a:r>
              <a:rPr lang="fr-CH" dirty="0"/>
              <a:t/>
            </a:r>
            <a:br>
              <a:rPr lang="fr-CH" dirty="0"/>
            </a:br>
            <a:endParaRPr lang="fr-CH"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11</a:t>
            </a:fld>
            <a:endParaRPr lang="fr-CH" dirty="0"/>
          </a:p>
        </p:txBody>
      </p:sp>
      <p:pic>
        <p:nvPicPr>
          <p:cNvPr id="10" name="Image 9">
            <a:extLst>
              <a:ext uri="{FF2B5EF4-FFF2-40B4-BE49-F238E27FC236}">
                <a16:creationId xmlns:a16="http://schemas.microsoft.com/office/drawing/2014/main" xmlns="" id="{27290E5A-3D5F-CFC9-9A91-ED6E4DEF03D2}"/>
              </a:ext>
            </a:extLst>
          </p:cNvPr>
          <p:cNvPicPr>
            <a:picLocks noChangeAspect="1"/>
          </p:cNvPicPr>
          <p:nvPr/>
        </p:nvPicPr>
        <p:blipFill>
          <a:blip r:embed="rId2"/>
          <a:stretch>
            <a:fillRect/>
          </a:stretch>
        </p:blipFill>
        <p:spPr>
          <a:xfrm>
            <a:off x="9101586" y="1831360"/>
            <a:ext cx="1823906" cy="1367930"/>
          </a:xfrm>
          <a:prstGeom prst="rect">
            <a:avLst/>
          </a:prstGeom>
        </p:spPr>
      </p:pic>
      <p:pic>
        <p:nvPicPr>
          <p:cNvPr id="11" name="Image 10">
            <a:extLst>
              <a:ext uri="{FF2B5EF4-FFF2-40B4-BE49-F238E27FC236}">
                <a16:creationId xmlns:a16="http://schemas.microsoft.com/office/drawing/2014/main" xmlns="" id="{F51AAD74-5250-EFD6-AAF9-887F20B193F5}"/>
              </a:ext>
            </a:extLst>
          </p:cNvPr>
          <p:cNvPicPr>
            <a:picLocks noChangeAspect="1"/>
          </p:cNvPicPr>
          <p:nvPr/>
        </p:nvPicPr>
        <p:blipFill>
          <a:blip r:embed="rId3"/>
          <a:stretch>
            <a:fillRect/>
          </a:stretch>
        </p:blipFill>
        <p:spPr>
          <a:xfrm>
            <a:off x="7379501" y="2358437"/>
            <a:ext cx="1547070" cy="1160303"/>
          </a:xfrm>
          <a:prstGeom prst="rect">
            <a:avLst/>
          </a:prstGeom>
        </p:spPr>
      </p:pic>
      <p:pic>
        <p:nvPicPr>
          <p:cNvPr id="12" name="Image 11">
            <a:extLst>
              <a:ext uri="{FF2B5EF4-FFF2-40B4-BE49-F238E27FC236}">
                <a16:creationId xmlns:a16="http://schemas.microsoft.com/office/drawing/2014/main" xmlns="" id="{66E88DBB-57B2-17E9-09F2-D278F360AC65}"/>
              </a:ext>
            </a:extLst>
          </p:cNvPr>
          <p:cNvPicPr>
            <a:picLocks noChangeAspect="1"/>
          </p:cNvPicPr>
          <p:nvPr/>
        </p:nvPicPr>
        <p:blipFill>
          <a:blip r:embed="rId4"/>
          <a:stretch>
            <a:fillRect/>
          </a:stretch>
        </p:blipFill>
        <p:spPr>
          <a:xfrm>
            <a:off x="9503330" y="3518740"/>
            <a:ext cx="1823906" cy="1215177"/>
          </a:xfrm>
          <a:prstGeom prst="rect">
            <a:avLst/>
          </a:prstGeom>
        </p:spPr>
      </p:pic>
      <p:pic>
        <p:nvPicPr>
          <p:cNvPr id="15" name="Image 14" descr="Une image contenant oiseau, plein air, galliformes, bec&#10;&#10;Le contenu généré par l’IA peut être incorrect.">
            <a:extLst>
              <a:ext uri="{FF2B5EF4-FFF2-40B4-BE49-F238E27FC236}">
                <a16:creationId xmlns:a16="http://schemas.microsoft.com/office/drawing/2014/main" xmlns="" id="{3DD0DB9E-9E3A-5600-A8F1-C912EBAF7D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9632" y="5211616"/>
            <a:ext cx="1547071" cy="1246182"/>
          </a:xfrm>
          <a:prstGeom prst="rect">
            <a:avLst/>
          </a:prstGeom>
        </p:spPr>
      </p:pic>
      <p:sp>
        <p:nvSpPr>
          <p:cNvPr id="3" name="ZoneTexte 2">
            <a:extLst>
              <a:ext uri="{FF2B5EF4-FFF2-40B4-BE49-F238E27FC236}">
                <a16:creationId xmlns:a16="http://schemas.microsoft.com/office/drawing/2014/main" xmlns="" id="{FAA941B3-9C09-4C40-B8B1-5326CD34ADCB}"/>
              </a:ext>
            </a:extLst>
          </p:cNvPr>
          <p:cNvSpPr txBox="1"/>
          <p:nvPr/>
        </p:nvSpPr>
        <p:spPr>
          <a:xfrm>
            <a:off x="1402504" y="3661061"/>
            <a:ext cx="7968342" cy="2031325"/>
          </a:xfrm>
          <a:prstGeom prst="rect">
            <a:avLst/>
          </a:prstGeom>
          <a:noFill/>
        </p:spPr>
        <p:txBody>
          <a:bodyPr wrap="square" rtlCol="0">
            <a:spAutoFit/>
          </a:bodyPr>
          <a:lstStyle/>
          <a:p>
            <a:r>
              <a:rPr lang="fr-FR" dirty="0"/>
              <a:t>Les perturbations ont des effets immédiats, comme le stress ou l’augmentation du rythme cardiaque, et peuvent, à long terme, affaiblir les animaux, voire causer leur mort en hiver par manque de ressources. Elles réduisent également le succès reproductif, menaçant certaines populations. De plus, en broutant les jeunes pousses pour compenser leurs pertes énergétiques, les animaux fragilisent le renouvellement des forêts, compromettant leur rôle protecteur</a:t>
            </a:r>
            <a:endParaRPr lang="fr-CH" dirty="0"/>
          </a:p>
        </p:txBody>
      </p:sp>
      <p:sp>
        <p:nvSpPr>
          <p:cNvPr id="7" name="ZoneTexte 6">
            <a:extLst>
              <a:ext uri="{FF2B5EF4-FFF2-40B4-BE49-F238E27FC236}">
                <a16:creationId xmlns:a16="http://schemas.microsoft.com/office/drawing/2014/main" xmlns="" id="{0658C162-476A-387A-BAF2-81EB6725E707}"/>
              </a:ext>
            </a:extLst>
          </p:cNvPr>
          <p:cNvSpPr txBox="1"/>
          <p:nvPr/>
        </p:nvSpPr>
        <p:spPr>
          <a:xfrm>
            <a:off x="1470459" y="2611074"/>
            <a:ext cx="3577513" cy="369332"/>
          </a:xfrm>
          <a:prstGeom prst="rect">
            <a:avLst/>
          </a:prstGeom>
          <a:noFill/>
        </p:spPr>
        <p:txBody>
          <a:bodyPr wrap="square" rtlCol="0">
            <a:spAutoFit/>
          </a:bodyPr>
          <a:lstStyle/>
          <a:p>
            <a:r>
              <a:rPr lang="fr-CH" b="1" dirty="0"/>
              <a:t>L’effet du dérangement:</a:t>
            </a:r>
          </a:p>
        </p:txBody>
      </p:sp>
    </p:spTree>
    <p:extLst>
      <p:ext uri="{BB962C8B-B14F-4D97-AF65-F5344CB8AC3E}">
        <p14:creationId xmlns:p14="http://schemas.microsoft.com/office/powerpoint/2010/main" val="318195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a:xfrm>
            <a:off x="1676400" y="964048"/>
            <a:ext cx="9677400" cy="696801"/>
          </a:xfrm>
        </p:spPr>
        <p:txBody>
          <a:bodyPr/>
          <a:lstStyle/>
          <a:p>
            <a:r>
              <a:rPr lang="fr-CH" dirty="0"/>
              <a:t>Manière d’agir</a:t>
            </a:r>
            <a:br>
              <a:rPr lang="fr-CH" dirty="0"/>
            </a:br>
            <a:endParaRPr lang="fr-CH" dirty="0"/>
          </a:p>
        </p:txBody>
      </p:sp>
      <p:sp>
        <p:nvSpPr>
          <p:cNvPr id="3" name="Espace réservé du contenu 2">
            <a:extLst>
              <a:ext uri="{FF2B5EF4-FFF2-40B4-BE49-F238E27FC236}">
                <a16:creationId xmlns:a16="http://schemas.microsoft.com/office/drawing/2014/main" xmlns="" id="{48EB3408-2BB7-D8FE-47CF-CCC993F7F749}"/>
              </a:ext>
            </a:extLst>
          </p:cNvPr>
          <p:cNvSpPr>
            <a:spLocks noGrp="1"/>
          </p:cNvSpPr>
          <p:nvPr>
            <p:ph idx="1"/>
          </p:nvPr>
        </p:nvSpPr>
        <p:spPr>
          <a:xfrm>
            <a:off x="1613418" y="1767180"/>
            <a:ext cx="9351761" cy="1937074"/>
          </a:xfrm>
          <a:ln>
            <a:solidFill>
              <a:srgbClr val="00B0F0"/>
            </a:solidFill>
          </a:ln>
        </p:spPr>
        <p:txBody>
          <a:bodyPr/>
          <a:lstStyle/>
          <a:p>
            <a:r>
              <a:rPr lang="fr-CH" i="1" dirty="0"/>
              <a:t>Informer !</a:t>
            </a:r>
          </a:p>
          <a:p>
            <a:pPr>
              <a:buFontTx/>
              <a:buChar char="-"/>
            </a:pPr>
            <a:r>
              <a:rPr lang="fr-CH" i="1" dirty="0"/>
              <a:t>Site internet </a:t>
            </a:r>
            <a:r>
              <a:rPr lang="fr-CH" i="1" dirty="0">
                <a:hlinkClick r:id="rId2"/>
              </a:rPr>
              <a:t>www.zone-de-tranquillité.ch</a:t>
            </a:r>
            <a:endParaRPr lang="fr-CH" i="1" dirty="0"/>
          </a:p>
          <a:p>
            <a:pPr>
              <a:buFontTx/>
              <a:buChar char="-"/>
            </a:pPr>
            <a:r>
              <a:rPr lang="fr-CH" i="1" dirty="0"/>
              <a:t>Appli mobile (</a:t>
            </a:r>
            <a:r>
              <a:rPr lang="fr-CH" i="1" dirty="0" err="1"/>
              <a:t>suisstopo</a:t>
            </a:r>
            <a:r>
              <a:rPr lang="fr-CH" i="1" dirty="0"/>
              <a:t>, </a:t>
            </a:r>
            <a:r>
              <a:rPr lang="fr-CH" i="1" dirty="0" err="1"/>
              <a:t>SuisseMobile</a:t>
            </a:r>
            <a:r>
              <a:rPr lang="fr-CH" i="1" dirty="0"/>
              <a:t>, </a:t>
            </a:r>
            <a:r>
              <a:rPr lang="fr-CH" i="1" dirty="0" err="1"/>
              <a:t>Map</a:t>
            </a:r>
            <a:r>
              <a:rPr lang="fr-CH" i="1" dirty="0"/>
              <a:t> of </a:t>
            </a:r>
            <a:r>
              <a:rPr lang="fr-CH" i="1" dirty="0" err="1"/>
              <a:t>Switzerland</a:t>
            </a:r>
            <a:r>
              <a:rPr lang="fr-CH" i="1" dirty="0"/>
              <a:t>, White Risk)</a:t>
            </a:r>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12</a:t>
            </a:fld>
            <a:endParaRPr lang="fr-CH" dirty="0"/>
          </a:p>
        </p:txBody>
      </p:sp>
      <p:sp>
        <p:nvSpPr>
          <p:cNvPr id="7" name="Espace réservé du contenu 2">
            <a:extLst>
              <a:ext uri="{FF2B5EF4-FFF2-40B4-BE49-F238E27FC236}">
                <a16:creationId xmlns:a16="http://schemas.microsoft.com/office/drawing/2014/main" xmlns="" id="{C3679888-7D05-5C87-6AD2-CC4ED542EB57}"/>
              </a:ext>
            </a:extLst>
          </p:cNvPr>
          <p:cNvSpPr txBox="1">
            <a:spLocks/>
          </p:cNvSpPr>
          <p:nvPr/>
        </p:nvSpPr>
        <p:spPr>
          <a:xfrm>
            <a:off x="1613419" y="3810585"/>
            <a:ext cx="8965162" cy="1937074"/>
          </a:xfrm>
          <a:prstGeom prst="rect">
            <a:avLst/>
          </a:prstGeom>
          <a:ln>
            <a:solidFill>
              <a:srgbClr val="00B0F0"/>
            </a:solidFill>
          </a:ln>
        </p:spPr>
        <p:txBody>
          <a:bodyPr vert="horz" lIns="72000" tIns="72000" rIns="72000" bIns="72000" rtlCol="0">
            <a:noAutofit/>
          </a:bodyPr>
          <a:lst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i="1" dirty="0"/>
              <a:t>Sensibiliser !</a:t>
            </a:r>
          </a:p>
          <a:p>
            <a:pPr>
              <a:buFontTx/>
              <a:buChar char="-"/>
            </a:pPr>
            <a:r>
              <a:rPr lang="fr-CH" i="1" dirty="0"/>
              <a:t>Dérangement sur les espèces</a:t>
            </a:r>
          </a:p>
          <a:p>
            <a:pPr>
              <a:buFontTx/>
              <a:buChar char="-"/>
            </a:pPr>
            <a:r>
              <a:rPr lang="fr-CH" i="1" dirty="0"/>
              <a:t>Les raisons des ZTF</a:t>
            </a:r>
          </a:p>
        </p:txBody>
      </p:sp>
      <p:sp>
        <p:nvSpPr>
          <p:cNvPr id="8" name="ZoneTexte 7">
            <a:extLst>
              <a:ext uri="{FF2B5EF4-FFF2-40B4-BE49-F238E27FC236}">
                <a16:creationId xmlns:a16="http://schemas.microsoft.com/office/drawing/2014/main" xmlns="" id="{C906F827-14D7-E983-43CE-1E2612EAAD89}"/>
              </a:ext>
            </a:extLst>
          </p:cNvPr>
          <p:cNvSpPr txBox="1"/>
          <p:nvPr/>
        </p:nvSpPr>
        <p:spPr>
          <a:xfrm rot="20108233">
            <a:off x="8124925" y="3823934"/>
            <a:ext cx="3228391" cy="369332"/>
          </a:xfrm>
          <a:prstGeom prst="rect">
            <a:avLst/>
          </a:prstGeom>
          <a:solidFill>
            <a:srgbClr val="00B0F0"/>
          </a:solidFill>
          <a:ln>
            <a:solidFill>
              <a:schemeClr val="tx1"/>
            </a:solidFill>
          </a:ln>
        </p:spPr>
        <p:txBody>
          <a:bodyPr wrap="square" rtlCol="0">
            <a:spAutoFit/>
          </a:bodyPr>
          <a:lstStyle/>
          <a:p>
            <a:r>
              <a:rPr lang="fr-CH" dirty="0"/>
              <a:t>Vous pouvez avoir ce rôle !</a:t>
            </a:r>
          </a:p>
        </p:txBody>
      </p:sp>
    </p:spTree>
    <p:extLst>
      <p:ext uri="{BB962C8B-B14F-4D97-AF65-F5344CB8AC3E}">
        <p14:creationId xmlns:p14="http://schemas.microsoft.com/office/powerpoint/2010/main" val="31900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a:xfrm>
            <a:off x="1676400" y="964048"/>
            <a:ext cx="9677400" cy="696801"/>
          </a:xfrm>
        </p:spPr>
        <p:txBody>
          <a:bodyPr/>
          <a:lstStyle/>
          <a:p>
            <a:r>
              <a:rPr lang="fr-CH" dirty="0"/>
              <a:t>Manière d’agir</a:t>
            </a:r>
            <a:br>
              <a:rPr lang="fr-CH" dirty="0"/>
            </a:br>
            <a:endParaRPr lang="fr-CH" dirty="0"/>
          </a:p>
        </p:txBody>
      </p:sp>
      <p:sp>
        <p:nvSpPr>
          <p:cNvPr id="3" name="Espace réservé du contenu 2">
            <a:extLst>
              <a:ext uri="{FF2B5EF4-FFF2-40B4-BE49-F238E27FC236}">
                <a16:creationId xmlns:a16="http://schemas.microsoft.com/office/drawing/2014/main" xmlns="" id="{48EB3408-2BB7-D8FE-47CF-CCC993F7F749}"/>
              </a:ext>
            </a:extLst>
          </p:cNvPr>
          <p:cNvSpPr>
            <a:spLocks noGrp="1"/>
          </p:cNvSpPr>
          <p:nvPr>
            <p:ph idx="1"/>
          </p:nvPr>
        </p:nvSpPr>
        <p:spPr>
          <a:xfrm>
            <a:off x="1613419" y="1953792"/>
            <a:ext cx="8965162" cy="1324032"/>
          </a:xfrm>
          <a:ln>
            <a:solidFill>
              <a:srgbClr val="FF0000"/>
            </a:solidFill>
          </a:ln>
        </p:spPr>
        <p:txBody>
          <a:bodyPr/>
          <a:lstStyle/>
          <a:p>
            <a:r>
              <a:rPr lang="fr-CH" i="1" dirty="0"/>
              <a:t>Verbaliser !</a:t>
            </a:r>
          </a:p>
          <a:p>
            <a:pPr>
              <a:buFontTx/>
              <a:buChar char="-"/>
            </a:pPr>
            <a:r>
              <a:rPr lang="fr-CH" i="1" dirty="0"/>
              <a:t>Via AO</a:t>
            </a:r>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13</a:t>
            </a:fld>
            <a:endParaRPr lang="fr-CH" dirty="0"/>
          </a:p>
        </p:txBody>
      </p:sp>
      <p:sp>
        <p:nvSpPr>
          <p:cNvPr id="8" name="ZoneTexte 7">
            <a:extLst>
              <a:ext uri="{FF2B5EF4-FFF2-40B4-BE49-F238E27FC236}">
                <a16:creationId xmlns:a16="http://schemas.microsoft.com/office/drawing/2014/main" xmlns="" id="{C906F827-14D7-E983-43CE-1E2612EAAD89}"/>
              </a:ext>
            </a:extLst>
          </p:cNvPr>
          <p:cNvSpPr txBox="1"/>
          <p:nvPr/>
        </p:nvSpPr>
        <p:spPr>
          <a:xfrm rot="20108233">
            <a:off x="9033064" y="2909570"/>
            <a:ext cx="2352093" cy="369332"/>
          </a:xfrm>
          <a:prstGeom prst="rect">
            <a:avLst/>
          </a:prstGeom>
          <a:solidFill>
            <a:srgbClr val="FF0000"/>
          </a:solidFill>
          <a:ln>
            <a:solidFill>
              <a:schemeClr val="tx1"/>
            </a:solidFill>
          </a:ln>
        </p:spPr>
        <p:txBody>
          <a:bodyPr wrap="square" rtlCol="0">
            <a:spAutoFit/>
          </a:bodyPr>
          <a:lstStyle/>
          <a:p>
            <a:r>
              <a:rPr lang="fr-CH" dirty="0"/>
              <a:t>Rôle de la PFN  !</a:t>
            </a:r>
          </a:p>
        </p:txBody>
      </p:sp>
      <p:sp>
        <p:nvSpPr>
          <p:cNvPr id="9" name="ZoneTexte 8">
            <a:extLst>
              <a:ext uri="{FF2B5EF4-FFF2-40B4-BE49-F238E27FC236}">
                <a16:creationId xmlns:a16="http://schemas.microsoft.com/office/drawing/2014/main" xmlns="" id="{B93C370E-8A0F-3E72-BFAE-5584FA60C92F}"/>
              </a:ext>
            </a:extLst>
          </p:cNvPr>
          <p:cNvSpPr txBox="1"/>
          <p:nvPr/>
        </p:nvSpPr>
        <p:spPr>
          <a:xfrm>
            <a:off x="1638299" y="4234681"/>
            <a:ext cx="4529236" cy="646331"/>
          </a:xfrm>
          <a:prstGeom prst="rect">
            <a:avLst/>
          </a:prstGeom>
          <a:noFill/>
          <a:ln>
            <a:solidFill>
              <a:schemeClr val="tx1"/>
            </a:solidFill>
          </a:ln>
        </p:spPr>
        <p:txBody>
          <a:bodyPr wrap="square" rtlCol="0">
            <a:spAutoFit/>
          </a:bodyPr>
          <a:lstStyle/>
          <a:p>
            <a:r>
              <a:rPr lang="fr-CH" dirty="0"/>
              <a:t>- Possibilité de nous informer en cas d’infraction répétée d’une même personne</a:t>
            </a:r>
          </a:p>
        </p:txBody>
      </p:sp>
      <p:sp>
        <p:nvSpPr>
          <p:cNvPr id="10" name="ZoneTexte 9">
            <a:extLst>
              <a:ext uri="{FF2B5EF4-FFF2-40B4-BE49-F238E27FC236}">
                <a16:creationId xmlns:a16="http://schemas.microsoft.com/office/drawing/2014/main" xmlns="" id="{65A5AE2B-1897-2354-4991-D467ABC7CB7C}"/>
              </a:ext>
            </a:extLst>
          </p:cNvPr>
          <p:cNvSpPr txBox="1"/>
          <p:nvPr/>
        </p:nvSpPr>
        <p:spPr>
          <a:xfrm>
            <a:off x="1676400" y="5218573"/>
            <a:ext cx="4529236" cy="646331"/>
          </a:xfrm>
          <a:prstGeom prst="rect">
            <a:avLst/>
          </a:prstGeom>
          <a:noFill/>
          <a:ln>
            <a:solidFill>
              <a:schemeClr val="tx1"/>
            </a:solidFill>
          </a:ln>
        </p:spPr>
        <p:txBody>
          <a:bodyPr wrap="square" rtlCol="0">
            <a:spAutoFit/>
          </a:bodyPr>
          <a:lstStyle/>
          <a:p>
            <a:r>
              <a:rPr lang="fr-CH" dirty="0"/>
              <a:t>- N’oubliez pas que nous ne pouvons malheureusement pas toujours tout voir…!</a:t>
            </a:r>
          </a:p>
        </p:txBody>
      </p:sp>
    </p:spTree>
    <p:extLst>
      <p:ext uri="{BB962C8B-B14F-4D97-AF65-F5344CB8AC3E}">
        <p14:creationId xmlns:p14="http://schemas.microsoft.com/office/powerpoint/2010/main" val="22358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But des zones de tranquillité </a:t>
            </a:r>
            <a:r>
              <a:rPr lang="fr-CH" i="1" dirty="0"/>
              <a:t>(ZTF)</a:t>
            </a:r>
            <a:br>
              <a:rPr lang="fr-CH" i="1" dirty="0"/>
            </a:br>
            <a:endParaRPr lang="fr-CH" dirty="0"/>
          </a:p>
        </p:txBody>
      </p:sp>
      <p:sp>
        <p:nvSpPr>
          <p:cNvPr id="3" name="Espace réservé du contenu 2">
            <a:extLst>
              <a:ext uri="{FF2B5EF4-FFF2-40B4-BE49-F238E27FC236}">
                <a16:creationId xmlns:a16="http://schemas.microsoft.com/office/drawing/2014/main" xmlns="" id="{48EB3408-2BB7-D8FE-47CF-CCC993F7F749}"/>
              </a:ext>
            </a:extLst>
          </p:cNvPr>
          <p:cNvSpPr>
            <a:spLocks noGrp="1"/>
          </p:cNvSpPr>
          <p:nvPr>
            <p:ph idx="1"/>
          </p:nvPr>
        </p:nvSpPr>
        <p:spPr>
          <a:xfrm>
            <a:off x="1550438" y="2004577"/>
            <a:ext cx="8965162" cy="3889375"/>
          </a:xfrm>
        </p:spPr>
        <p:txBody>
          <a:bodyPr/>
          <a:lstStyle/>
          <a:p>
            <a:r>
              <a:rPr lang="fr-FR" i="1" dirty="0"/>
              <a:t>Les zones de tranquillité sont essentielles pour protéger les mammifères et oiseaux sauvages des perturbations dues aux activités de loisirs. Selon la loi fédérale sur la chasse (art. 7, al. 4 </a:t>
            </a:r>
            <a:r>
              <a:rPr lang="fr-FR" i="1" dirty="0" err="1"/>
              <a:t>LChP</a:t>
            </a:r>
            <a:r>
              <a:rPr lang="fr-FR" i="1" dirty="0"/>
              <a:t>), elles limitent l’accès humain, totalement ou partiellement, selon une période définie, parfois toute l’année. On distingue les zones de tranquillité légalisées, où les restrictions sont juridiquement contraignantes et sanctionnables, et les zones recommandées, qui reposent sur des incitations plutôt que des obligations légales</a:t>
            </a:r>
            <a:r>
              <a:rPr lang="fr-FR" dirty="0"/>
              <a:t>.</a:t>
            </a:r>
            <a:endParaRPr lang="fr-CH" i="1"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2</a:t>
            </a:fld>
            <a:endParaRPr lang="fr-CH" dirty="0"/>
          </a:p>
        </p:txBody>
      </p:sp>
    </p:spTree>
    <p:extLst>
      <p:ext uri="{BB962C8B-B14F-4D97-AF65-F5344CB8AC3E}">
        <p14:creationId xmlns:p14="http://schemas.microsoft.com/office/powerpoint/2010/main" val="119060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But des zones de tranquillité </a:t>
            </a:r>
            <a:r>
              <a:rPr lang="fr-CH" i="1" dirty="0"/>
              <a:t>(ZTF)</a:t>
            </a:r>
            <a:br>
              <a:rPr lang="fr-CH" i="1" dirty="0"/>
            </a:br>
            <a:endParaRPr lang="fr-CH"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3</a:t>
            </a:fld>
            <a:endParaRPr lang="fr-CH" dirty="0"/>
          </a:p>
        </p:txBody>
      </p:sp>
      <p:pic>
        <p:nvPicPr>
          <p:cNvPr id="10" name="Espace réservé du contenu 9">
            <a:extLst>
              <a:ext uri="{FF2B5EF4-FFF2-40B4-BE49-F238E27FC236}">
                <a16:creationId xmlns:a16="http://schemas.microsoft.com/office/drawing/2014/main" xmlns="" id="{CA21B922-1AC0-B13F-D1A7-E2A39DB6E9DB}"/>
              </a:ext>
            </a:extLst>
          </p:cNvPr>
          <p:cNvPicPr>
            <a:picLocks noGrp="1" noChangeAspect="1"/>
          </p:cNvPicPr>
          <p:nvPr>
            <p:ph idx="1"/>
          </p:nvPr>
        </p:nvPicPr>
        <p:blipFill>
          <a:blip r:embed="rId2"/>
          <a:stretch>
            <a:fillRect/>
          </a:stretch>
        </p:blipFill>
        <p:spPr>
          <a:xfrm>
            <a:off x="2994870" y="1819703"/>
            <a:ext cx="4739780" cy="4536647"/>
          </a:xfrm>
        </p:spPr>
      </p:pic>
      <p:cxnSp>
        <p:nvCxnSpPr>
          <p:cNvPr id="12" name="Connecteur droit avec flèche 11">
            <a:extLst>
              <a:ext uri="{FF2B5EF4-FFF2-40B4-BE49-F238E27FC236}">
                <a16:creationId xmlns:a16="http://schemas.microsoft.com/office/drawing/2014/main" xmlns="" id="{1E88C9ED-34E4-9FFB-0B96-73734CB7EE48}"/>
              </a:ext>
            </a:extLst>
          </p:cNvPr>
          <p:cNvCxnSpPr>
            <a:cxnSpLocks/>
          </p:cNvCxnSpPr>
          <p:nvPr/>
        </p:nvCxnSpPr>
        <p:spPr>
          <a:xfrm flipH="1" flipV="1">
            <a:off x="4945224" y="4115804"/>
            <a:ext cx="3984172" cy="14172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2760503A-3B83-A61C-89E8-A6075A219ADA}"/>
              </a:ext>
            </a:extLst>
          </p:cNvPr>
          <p:cNvCxnSpPr>
            <a:cxnSpLocks/>
          </p:cNvCxnSpPr>
          <p:nvPr/>
        </p:nvCxnSpPr>
        <p:spPr>
          <a:xfrm flipH="1">
            <a:off x="6339937" y="2584580"/>
            <a:ext cx="4343614" cy="601435"/>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83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But des zones de tranquillité </a:t>
            </a:r>
            <a:r>
              <a:rPr lang="fr-CH" i="1" dirty="0"/>
              <a:t>(ZTF)</a:t>
            </a:r>
            <a:br>
              <a:rPr lang="fr-CH" i="1" dirty="0"/>
            </a:br>
            <a:endParaRPr lang="fr-CH" dirty="0"/>
          </a:p>
        </p:txBody>
      </p:sp>
      <p:sp>
        <p:nvSpPr>
          <p:cNvPr id="3" name="Espace réservé du contenu 2">
            <a:extLst>
              <a:ext uri="{FF2B5EF4-FFF2-40B4-BE49-F238E27FC236}">
                <a16:creationId xmlns:a16="http://schemas.microsoft.com/office/drawing/2014/main" xmlns="" id="{48EB3408-2BB7-D8FE-47CF-CCC993F7F749}"/>
              </a:ext>
            </a:extLst>
          </p:cNvPr>
          <p:cNvSpPr>
            <a:spLocks noGrp="1"/>
          </p:cNvSpPr>
          <p:nvPr>
            <p:ph idx="1"/>
          </p:nvPr>
        </p:nvSpPr>
        <p:spPr>
          <a:xfrm>
            <a:off x="1550438" y="2004577"/>
            <a:ext cx="8965162" cy="3889375"/>
          </a:xfrm>
        </p:spPr>
        <p:txBody>
          <a:bodyPr/>
          <a:lstStyle/>
          <a:p>
            <a:r>
              <a:rPr lang="fr-FR" b="1" dirty="0"/>
              <a:t>Autres zones telles que ;</a:t>
            </a:r>
          </a:p>
          <a:p>
            <a:pPr>
              <a:buFontTx/>
              <a:buChar char="-"/>
            </a:pPr>
            <a:r>
              <a:rPr lang="fr-FR" i="1" dirty="0"/>
              <a:t>DFF</a:t>
            </a:r>
          </a:p>
          <a:p>
            <a:pPr>
              <a:buFontTx/>
              <a:buChar char="-"/>
            </a:pPr>
            <a:r>
              <a:rPr lang="fr-FR" i="1" dirty="0"/>
              <a:t>OROEM</a:t>
            </a:r>
          </a:p>
          <a:p>
            <a:pPr>
              <a:buFontTx/>
              <a:buChar char="-"/>
            </a:pPr>
            <a:r>
              <a:rPr lang="fr-FR" i="1" dirty="0"/>
              <a:t>Réserves naturelles ( publique ou privée )</a:t>
            </a:r>
            <a:endParaRPr lang="fr-CH" i="1"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4</a:t>
            </a:fld>
            <a:endParaRPr lang="fr-CH" dirty="0"/>
          </a:p>
        </p:txBody>
      </p:sp>
    </p:spTree>
    <p:extLst>
      <p:ext uri="{BB962C8B-B14F-4D97-AF65-F5344CB8AC3E}">
        <p14:creationId xmlns:p14="http://schemas.microsoft.com/office/powerpoint/2010/main" val="38917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But des zones de tranquillité </a:t>
            </a:r>
            <a:r>
              <a:rPr lang="fr-CH" i="1" dirty="0"/>
              <a:t>(ZTF)</a:t>
            </a:r>
            <a:br>
              <a:rPr lang="fr-CH" i="1" dirty="0"/>
            </a:br>
            <a:endParaRPr lang="fr-CH"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5</a:t>
            </a:fld>
            <a:endParaRPr lang="fr-CH" dirty="0"/>
          </a:p>
        </p:txBody>
      </p:sp>
      <p:pic>
        <p:nvPicPr>
          <p:cNvPr id="10" name="Espace réservé du contenu 9">
            <a:extLst>
              <a:ext uri="{FF2B5EF4-FFF2-40B4-BE49-F238E27FC236}">
                <a16:creationId xmlns:a16="http://schemas.microsoft.com/office/drawing/2014/main" xmlns="" id="{D7A658A2-D372-ADDC-46A1-27AE54711C8E}"/>
              </a:ext>
            </a:extLst>
          </p:cNvPr>
          <p:cNvPicPr>
            <a:picLocks noGrp="1" noChangeAspect="1"/>
          </p:cNvPicPr>
          <p:nvPr>
            <p:ph idx="1"/>
          </p:nvPr>
        </p:nvPicPr>
        <p:blipFill>
          <a:blip r:embed="rId2"/>
          <a:stretch>
            <a:fillRect/>
          </a:stretch>
        </p:blipFill>
        <p:spPr>
          <a:xfrm>
            <a:off x="1756158" y="1940915"/>
            <a:ext cx="4861718" cy="3889375"/>
          </a:xfrm>
        </p:spPr>
      </p:pic>
      <p:pic>
        <p:nvPicPr>
          <p:cNvPr id="12" name="Image 11">
            <a:extLst>
              <a:ext uri="{FF2B5EF4-FFF2-40B4-BE49-F238E27FC236}">
                <a16:creationId xmlns:a16="http://schemas.microsoft.com/office/drawing/2014/main" xmlns="" id="{E90EA218-E6D8-3CC2-F1DB-1D02E7575DEE}"/>
              </a:ext>
            </a:extLst>
          </p:cNvPr>
          <p:cNvPicPr>
            <a:picLocks noChangeAspect="1"/>
          </p:cNvPicPr>
          <p:nvPr/>
        </p:nvPicPr>
        <p:blipFill>
          <a:blip r:embed="rId3"/>
          <a:stretch>
            <a:fillRect/>
          </a:stretch>
        </p:blipFill>
        <p:spPr>
          <a:xfrm>
            <a:off x="6871083" y="1940915"/>
            <a:ext cx="4562475" cy="3714750"/>
          </a:xfrm>
          <a:prstGeom prst="rect">
            <a:avLst/>
          </a:prstGeom>
        </p:spPr>
      </p:pic>
      <p:cxnSp>
        <p:nvCxnSpPr>
          <p:cNvPr id="13" name="Connecteur droit avec flèche 12">
            <a:extLst>
              <a:ext uri="{FF2B5EF4-FFF2-40B4-BE49-F238E27FC236}">
                <a16:creationId xmlns:a16="http://schemas.microsoft.com/office/drawing/2014/main" xmlns="" id="{8F83B1DA-F7F3-F6B0-EC0D-80D0C1FE08DE}"/>
              </a:ext>
            </a:extLst>
          </p:cNvPr>
          <p:cNvCxnSpPr>
            <a:cxnSpLocks/>
          </p:cNvCxnSpPr>
          <p:nvPr/>
        </p:nvCxnSpPr>
        <p:spPr>
          <a:xfrm flipH="1" flipV="1">
            <a:off x="2760308" y="3798290"/>
            <a:ext cx="720010" cy="22199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xmlns="" id="{0289C1B7-B533-A402-45E4-A1FF4C181E56}"/>
              </a:ext>
            </a:extLst>
          </p:cNvPr>
          <p:cNvCxnSpPr>
            <a:cxnSpLocks/>
          </p:cNvCxnSpPr>
          <p:nvPr/>
        </p:nvCxnSpPr>
        <p:spPr>
          <a:xfrm flipH="1" flipV="1">
            <a:off x="6155094" y="4667781"/>
            <a:ext cx="462782" cy="14255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6212DC6C-CA80-7E37-38FE-BD7CF9B389EA}"/>
              </a:ext>
            </a:extLst>
          </p:cNvPr>
          <p:cNvCxnSpPr>
            <a:cxnSpLocks/>
          </p:cNvCxnSpPr>
          <p:nvPr/>
        </p:nvCxnSpPr>
        <p:spPr>
          <a:xfrm flipH="1" flipV="1">
            <a:off x="9843796" y="4485732"/>
            <a:ext cx="513184" cy="153251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1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Bases légales</a:t>
            </a:r>
            <a:br>
              <a:rPr lang="fr-CH" dirty="0"/>
            </a:br>
            <a:endParaRPr lang="fr-CH" dirty="0"/>
          </a:p>
        </p:txBody>
      </p:sp>
      <p:sp>
        <p:nvSpPr>
          <p:cNvPr id="3" name="Espace réservé du contenu 2">
            <a:extLst>
              <a:ext uri="{FF2B5EF4-FFF2-40B4-BE49-F238E27FC236}">
                <a16:creationId xmlns:a16="http://schemas.microsoft.com/office/drawing/2014/main" xmlns="" id="{48EB3408-2BB7-D8FE-47CF-CCC993F7F749}"/>
              </a:ext>
            </a:extLst>
          </p:cNvPr>
          <p:cNvSpPr>
            <a:spLocks noGrp="1"/>
          </p:cNvSpPr>
          <p:nvPr>
            <p:ph idx="1"/>
          </p:nvPr>
        </p:nvSpPr>
        <p:spPr>
          <a:xfrm>
            <a:off x="1613419" y="2466975"/>
            <a:ext cx="8965162" cy="3889375"/>
          </a:xfrm>
        </p:spPr>
        <p:txBody>
          <a:bodyPr/>
          <a:lstStyle/>
          <a:p>
            <a:r>
              <a:rPr lang="fr-FR" sz="1600" b="1" dirty="0"/>
              <a:t>Loi fédérale sur la chasse et la protection des mammifères et oiseaux sauvages </a:t>
            </a:r>
            <a:r>
              <a:rPr lang="fr-FR" sz="1600" b="1" dirty="0"/>
              <a:t> </a:t>
            </a:r>
            <a:r>
              <a:rPr lang="fr-FR" sz="1600" b="1" dirty="0" smtClean="0"/>
              <a:t>        </a:t>
            </a:r>
            <a:r>
              <a:rPr lang="fr-FR" sz="1600" b="1" dirty="0" smtClean="0"/>
              <a:t>(</a:t>
            </a:r>
            <a:r>
              <a:rPr lang="fr-FR" sz="1600" b="1" dirty="0"/>
              <a:t>Loi sur la chasse, </a:t>
            </a:r>
            <a:r>
              <a:rPr lang="fr-FR" sz="1600" b="1" dirty="0" err="1"/>
              <a:t>LChP</a:t>
            </a:r>
            <a:r>
              <a:rPr lang="fr-FR" sz="1600" b="1" dirty="0"/>
              <a:t>) </a:t>
            </a:r>
          </a:p>
          <a:p>
            <a:r>
              <a:rPr lang="fr-FR" sz="1600" dirty="0">
                <a:hlinkClick r:id="rId2"/>
              </a:rPr>
              <a:t>Art. 7</a:t>
            </a:r>
            <a:r>
              <a:rPr lang="fr-FR" sz="1600" baseline="30000" dirty="0">
                <a:hlinkClick r:id="rId2"/>
              </a:rPr>
              <a:t>4</a:t>
            </a:r>
            <a:r>
              <a:rPr lang="fr-FR" sz="1600" dirty="0"/>
              <a:t> :</a:t>
            </a:r>
          </a:p>
          <a:p>
            <a:r>
              <a:rPr lang="fr-FR" sz="1600" b="1" dirty="0"/>
              <a:t>Ordonnance sur la chasse et la protection des mammifères et oiseaux sauvages (Ordonnance sur la chasse, </a:t>
            </a:r>
            <a:r>
              <a:rPr lang="fr-FR" sz="1600" b="1" dirty="0" err="1"/>
              <a:t>OChP</a:t>
            </a:r>
            <a:r>
              <a:rPr lang="fr-FR" sz="1600" b="1" dirty="0"/>
              <a:t>) </a:t>
            </a:r>
          </a:p>
          <a:p>
            <a:r>
              <a:rPr lang="fr-FR" sz="1600" dirty="0">
                <a:hlinkClick r:id="rId3"/>
              </a:rPr>
              <a:t>Art. 4</a:t>
            </a:r>
            <a:r>
              <a:rPr lang="fr-FR" sz="1600" baseline="30000" dirty="0">
                <a:hlinkClick r:id="rId3"/>
              </a:rPr>
              <a:t>ter</a:t>
            </a:r>
            <a:r>
              <a:rPr lang="fr-FR" sz="1600" dirty="0"/>
              <a:t> : </a:t>
            </a:r>
          </a:p>
          <a:p>
            <a:r>
              <a:rPr lang="fr-FR" sz="1600" b="1" dirty="0"/>
              <a:t>Loi fédérale sur les forêts (</a:t>
            </a:r>
            <a:r>
              <a:rPr lang="fr-FR" sz="1600" b="1" dirty="0" err="1"/>
              <a:t>LFo</a:t>
            </a:r>
            <a:r>
              <a:rPr lang="fr-FR" sz="1600" b="1" dirty="0"/>
              <a:t>) </a:t>
            </a:r>
          </a:p>
          <a:p>
            <a:r>
              <a:rPr lang="fr-FR" sz="1600" dirty="0">
                <a:hlinkClick r:id="rId4"/>
              </a:rPr>
              <a:t>Art. 14</a:t>
            </a:r>
            <a:r>
              <a:rPr lang="fr-FR" sz="1600" baseline="30000" dirty="0">
                <a:hlinkClick r:id="rId4"/>
              </a:rPr>
              <a:t>2</a:t>
            </a:r>
            <a:r>
              <a:rPr lang="fr-FR" sz="1600" dirty="0"/>
              <a:t>, let. a </a:t>
            </a:r>
            <a:endParaRPr lang="fr-CH" sz="1600" i="1"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6</a:t>
            </a:fld>
            <a:endParaRPr lang="fr-CH" dirty="0"/>
          </a:p>
        </p:txBody>
      </p:sp>
    </p:spTree>
    <p:extLst>
      <p:ext uri="{BB962C8B-B14F-4D97-AF65-F5344CB8AC3E}">
        <p14:creationId xmlns:p14="http://schemas.microsoft.com/office/powerpoint/2010/main" val="3268406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8A4FB4-1C0E-5E51-A7C2-9632B43A427E}"/>
              </a:ext>
            </a:extLst>
          </p:cNvPr>
          <p:cNvSpPr>
            <a:spLocks noGrp="1"/>
          </p:cNvSpPr>
          <p:nvPr>
            <p:ph type="title"/>
          </p:nvPr>
        </p:nvSpPr>
        <p:spPr/>
        <p:txBody>
          <a:bodyPr/>
          <a:lstStyle/>
          <a:p>
            <a:r>
              <a:rPr lang="fr-CH" dirty="0"/>
              <a:t>Focus sur les zones de Crête du </a:t>
            </a:r>
            <a:r>
              <a:rPr lang="fr-CH" dirty="0" err="1"/>
              <a:t>Cherix</a:t>
            </a:r>
            <a:r>
              <a:rPr lang="fr-CH" dirty="0"/>
              <a:t> et de la </a:t>
            </a:r>
            <a:r>
              <a:rPr lang="fr-CH" dirty="0" err="1"/>
              <a:t>Riondaz</a:t>
            </a:r>
            <a:r>
              <a:rPr lang="fr-CH" dirty="0"/>
              <a:t/>
            </a:r>
            <a:br>
              <a:rPr lang="fr-CH" dirty="0"/>
            </a:br>
            <a:endParaRPr lang="fr-CH" dirty="0"/>
          </a:p>
        </p:txBody>
      </p:sp>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7</a:t>
            </a:fld>
            <a:endParaRPr lang="fr-CH" dirty="0"/>
          </a:p>
        </p:txBody>
      </p:sp>
      <p:pic>
        <p:nvPicPr>
          <p:cNvPr id="19" name="Espace réservé du contenu 18">
            <a:extLst>
              <a:ext uri="{FF2B5EF4-FFF2-40B4-BE49-F238E27FC236}">
                <a16:creationId xmlns:a16="http://schemas.microsoft.com/office/drawing/2014/main" xmlns="" id="{4BD079B9-0A15-C504-8B5C-E105CCC10CA3}"/>
              </a:ext>
            </a:extLst>
          </p:cNvPr>
          <p:cNvPicPr>
            <a:picLocks noGrp="1" noChangeAspect="1"/>
          </p:cNvPicPr>
          <p:nvPr>
            <p:ph idx="1"/>
          </p:nvPr>
        </p:nvPicPr>
        <p:blipFill>
          <a:blip r:embed="rId2"/>
          <a:stretch>
            <a:fillRect/>
          </a:stretch>
        </p:blipFill>
        <p:spPr>
          <a:xfrm>
            <a:off x="4846938" y="2384128"/>
            <a:ext cx="3336323" cy="4140048"/>
          </a:xfrm>
        </p:spPr>
      </p:pic>
      <p:sp>
        <p:nvSpPr>
          <p:cNvPr id="20" name="ZoneTexte 19">
            <a:extLst>
              <a:ext uri="{FF2B5EF4-FFF2-40B4-BE49-F238E27FC236}">
                <a16:creationId xmlns:a16="http://schemas.microsoft.com/office/drawing/2014/main" xmlns="" id="{C7255DBA-1257-CB78-321C-D91E51DF7505}"/>
              </a:ext>
            </a:extLst>
          </p:cNvPr>
          <p:cNvSpPr txBox="1"/>
          <p:nvPr/>
        </p:nvSpPr>
        <p:spPr>
          <a:xfrm>
            <a:off x="1853967" y="3078760"/>
            <a:ext cx="2340528" cy="369332"/>
          </a:xfrm>
          <a:prstGeom prst="rect">
            <a:avLst/>
          </a:prstGeom>
          <a:noFill/>
        </p:spPr>
        <p:txBody>
          <a:bodyPr wrap="square" rtlCol="0">
            <a:spAutoFit/>
          </a:bodyPr>
          <a:lstStyle/>
          <a:p>
            <a:r>
              <a:rPr lang="fr-CH" dirty="0"/>
              <a:t>Une patatoïde….. !</a:t>
            </a:r>
          </a:p>
        </p:txBody>
      </p:sp>
      <p:sp>
        <p:nvSpPr>
          <p:cNvPr id="21" name="ZoneTexte 20">
            <a:extLst>
              <a:ext uri="{FF2B5EF4-FFF2-40B4-BE49-F238E27FC236}">
                <a16:creationId xmlns:a16="http://schemas.microsoft.com/office/drawing/2014/main" xmlns="" id="{0E78AE49-3C6A-2A4F-FF12-A508F374AD32}"/>
              </a:ext>
            </a:extLst>
          </p:cNvPr>
          <p:cNvSpPr txBox="1"/>
          <p:nvPr/>
        </p:nvSpPr>
        <p:spPr>
          <a:xfrm>
            <a:off x="1822904" y="4261403"/>
            <a:ext cx="2482396" cy="646331"/>
          </a:xfrm>
          <a:prstGeom prst="rect">
            <a:avLst/>
          </a:prstGeom>
          <a:noFill/>
        </p:spPr>
        <p:txBody>
          <a:bodyPr wrap="square" rtlCol="0">
            <a:spAutoFit/>
          </a:bodyPr>
          <a:lstStyle/>
          <a:p>
            <a:r>
              <a:rPr lang="fr-CH" dirty="0"/>
              <a:t>Mais trois zones avec des différences !</a:t>
            </a:r>
          </a:p>
        </p:txBody>
      </p:sp>
      <p:sp>
        <p:nvSpPr>
          <p:cNvPr id="22" name="Ellipse 21">
            <a:extLst>
              <a:ext uri="{FF2B5EF4-FFF2-40B4-BE49-F238E27FC236}">
                <a16:creationId xmlns:a16="http://schemas.microsoft.com/office/drawing/2014/main" xmlns="" id="{B3E4AD86-6A4E-0EF4-D782-3EDAEB752AF7}"/>
              </a:ext>
            </a:extLst>
          </p:cNvPr>
          <p:cNvSpPr/>
          <p:nvPr/>
        </p:nvSpPr>
        <p:spPr>
          <a:xfrm>
            <a:off x="5662569" y="5318620"/>
            <a:ext cx="1518407" cy="103773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Ellipse 22">
            <a:extLst>
              <a:ext uri="{FF2B5EF4-FFF2-40B4-BE49-F238E27FC236}">
                <a16:creationId xmlns:a16="http://schemas.microsoft.com/office/drawing/2014/main" xmlns="" id="{BB99A0B7-E414-4AF6-1208-AB1AE1A6C9B4}"/>
              </a:ext>
            </a:extLst>
          </p:cNvPr>
          <p:cNvSpPr/>
          <p:nvPr/>
        </p:nvSpPr>
        <p:spPr>
          <a:xfrm rot="17126272">
            <a:off x="5299886" y="3520577"/>
            <a:ext cx="2741631" cy="103773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Ellipse 23">
            <a:extLst>
              <a:ext uri="{FF2B5EF4-FFF2-40B4-BE49-F238E27FC236}">
                <a16:creationId xmlns:a16="http://schemas.microsoft.com/office/drawing/2014/main" xmlns="" id="{D3CA99D6-5645-8532-62A3-A708489E80AB}"/>
              </a:ext>
            </a:extLst>
          </p:cNvPr>
          <p:cNvSpPr/>
          <p:nvPr/>
        </p:nvSpPr>
        <p:spPr>
          <a:xfrm rot="6026949">
            <a:off x="6747900" y="4167693"/>
            <a:ext cx="1518407" cy="103773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594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8</a:t>
            </a:fld>
            <a:endParaRPr lang="fr-CH" dirty="0"/>
          </a:p>
        </p:txBody>
      </p:sp>
      <p:pic>
        <p:nvPicPr>
          <p:cNvPr id="15" name="Espace réservé du contenu 14">
            <a:extLst>
              <a:ext uri="{FF2B5EF4-FFF2-40B4-BE49-F238E27FC236}">
                <a16:creationId xmlns:a16="http://schemas.microsoft.com/office/drawing/2014/main" xmlns="" id="{B9E97B76-AE5A-48B2-9F75-BFFCB55615F3}"/>
              </a:ext>
            </a:extLst>
          </p:cNvPr>
          <p:cNvPicPr>
            <a:picLocks noGrp="1" noChangeAspect="1"/>
          </p:cNvPicPr>
          <p:nvPr>
            <p:ph idx="1"/>
          </p:nvPr>
        </p:nvPicPr>
        <p:blipFill>
          <a:blip r:embed="rId2"/>
          <a:stretch>
            <a:fillRect/>
          </a:stretch>
        </p:blipFill>
        <p:spPr>
          <a:xfrm>
            <a:off x="951798" y="568092"/>
            <a:ext cx="4830576" cy="3889375"/>
          </a:xfrm>
        </p:spPr>
      </p:pic>
      <p:pic>
        <p:nvPicPr>
          <p:cNvPr id="9" name="Image 8">
            <a:extLst>
              <a:ext uri="{FF2B5EF4-FFF2-40B4-BE49-F238E27FC236}">
                <a16:creationId xmlns:a16="http://schemas.microsoft.com/office/drawing/2014/main" xmlns="" id="{2156ED7D-0F8E-3871-A5C8-A64BC00E1037}"/>
              </a:ext>
            </a:extLst>
          </p:cNvPr>
          <p:cNvPicPr>
            <a:picLocks noChangeAspect="1"/>
          </p:cNvPicPr>
          <p:nvPr/>
        </p:nvPicPr>
        <p:blipFill>
          <a:blip r:embed="rId3"/>
          <a:stretch>
            <a:fillRect/>
          </a:stretch>
        </p:blipFill>
        <p:spPr>
          <a:xfrm>
            <a:off x="5883842" y="410754"/>
            <a:ext cx="6308158" cy="6128158"/>
          </a:xfrm>
          <a:prstGeom prst="rect">
            <a:avLst/>
          </a:prstGeom>
        </p:spPr>
      </p:pic>
    </p:spTree>
    <p:extLst>
      <p:ext uri="{BB962C8B-B14F-4D97-AF65-F5344CB8AC3E}">
        <p14:creationId xmlns:p14="http://schemas.microsoft.com/office/powerpoint/2010/main" val="7054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5AC559D8-5CCE-B94D-7B83-9B1EA48733A9}"/>
              </a:ext>
            </a:extLst>
          </p:cNvPr>
          <p:cNvSpPr>
            <a:spLocks noGrp="1"/>
          </p:cNvSpPr>
          <p:nvPr>
            <p:ph type="dt" sz="half" idx="10"/>
          </p:nvPr>
        </p:nvSpPr>
        <p:spPr/>
        <p:txBody>
          <a:bodyPr/>
          <a:lstStyle/>
          <a:p>
            <a:r>
              <a:rPr lang="fr-FR" i="1" dirty="0"/>
              <a:t>IPMT THOMI</a:t>
            </a:r>
            <a:endParaRPr lang="fr-CH" i="1" dirty="0"/>
          </a:p>
        </p:txBody>
      </p:sp>
      <p:sp>
        <p:nvSpPr>
          <p:cNvPr id="5" name="Espace réservé du pied de page 4">
            <a:extLst>
              <a:ext uri="{FF2B5EF4-FFF2-40B4-BE49-F238E27FC236}">
                <a16:creationId xmlns:a16="http://schemas.microsoft.com/office/drawing/2014/main" xmlns="" id="{54D15A77-2E99-FAEB-9D0F-3618C474409F}"/>
              </a:ext>
            </a:extLst>
          </p:cNvPr>
          <p:cNvSpPr>
            <a:spLocks noGrp="1"/>
          </p:cNvSpPr>
          <p:nvPr>
            <p:ph type="ftr" sz="quarter" idx="11"/>
          </p:nvPr>
        </p:nvSpPr>
        <p:spPr/>
        <p:txBody>
          <a:bodyPr/>
          <a:lstStyle/>
          <a:p>
            <a:r>
              <a:rPr lang="fr-CH" dirty="0"/>
              <a:t>AG  ASSOCIATION DU REFUGE DE SOLACYRE / PRESENTATION POLICE FAUNE-NATURE</a:t>
            </a:r>
          </a:p>
        </p:txBody>
      </p:sp>
      <p:sp>
        <p:nvSpPr>
          <p:cNvPr id="14" name="Espace réservé du texte 13">
            <a:extLst>
              <a:ext uri="{FF2B5EF4-FFF2-40B4-BE49-F238E27FC236}">
                <a16:creationId xmlns:a16="http://schemas.microsoft.com/office/drawing/2014/main" xmlns="" id="{9E9DE372-90CB-08AA-898B-300F4A7EF876}"/>
              </a:ext>
            </a:extLst>
          </p:cNvPr>
          <p:cNvSpPr>
            <a:spLocks noGrp="1"/>
          </p:cNvSpPr>
          <p:nvPr>
            <p:ph type="body" sz="quarter" idx="14"/>
          </p:nvPr>
        </p:nvSpPr>
        <p:spPr>
          <a:xfrm>
            <a:off x="11065079" y="6358659"/>
            <a:ext cx="626423" cy="365125"/>
          </a:xfrm>
        </p:spPr>
        <p:txBody>
          <a:bodyPr/>
          <a:lstStyle/>
          <a:p>
            <a:r>
              <a:rPr lang="fr-CH" dirty="0"/>
              <a:t>14.03.2025</a:t>
            </a:r>
          </a:p>
        </p:txBody>
      </p:sp>
      <p:sp>
        <p:nvSpPr>
          <p:cNvPr id="6" name="Espace réservé du numéro de diapositive 5">
            <a:extLst>
              <a:ext uri="{FF2B5EF4-FFF2-40B4-BE49-F238E27FC236}">
                <a16:creationId xmlns:a16="http://schemas.microsoft.com/office/drawing/2014/main" xmlns="" id="{C0638C2B-81FA-D09A-9D49-03701D353EC8}"/>
              </a:ext>
            </a:extLst>
          </p:cNvPr>
          <p:cNvSpPr>
            <a:spLocks noGrp="1"/>
          </p:cNvSpPr>
          <p:nvPr>
            <p:ph type="sldNum" sz="quarter" idx="4"/>
          </p:nvPr>
        </p:nvSpPr>
        <p:spPr>
          <a:xfrm>
            <a:off x="10871200" y="6356350"/>
            <a:ext cx="820301" cy="365125"/>
          </a:xfrm>
        </p:spPr>
        <p:txBody>
          <a:bodyPr/>
          <a:lstStyle/>
          <a:p>
            <a:fld id="{A87183BA-2EC3-41D8-AE0B-7117ABB84BF9}" type="slidenum">
              <a:rPr lang="fr-CH" smtClean="0"/>
              <a:pPr/>
              <a:t>9</a:t>
            </a:fld>
            <a:endParaRPr lang="fr-CH" dirty="0"/>
          </a:p>
        </p:txBody>
      </p:sp>
      <p:pic>
        <p:nvPicPr>
          <p:cNvPr id="8" name="Espace réservé du contenu 7">
            <a:extLst>
              <a:ext uri="{FF2B5EF4-FFF2-40B4-BE49-F238E27FC236}">
                <a16:creationId xmlns:a16="http://schemas.microsoft.com/office/drawing/2014/main" xmlns="" id="{2167344E-DE52-7318-D558-02B45A10E891}"/>
              </a:ext>
            </a:extLst>
          </p:cNvPr>
          <p:cNvPicPr>
            <a:picLocks noGrp="1" noChangeAspect="1"/>
          </p:cNvPicPr>
          <p:nvPr>
            <p:ph idx="1"/>
          </p:nvPr>
        </p:nvPicPr>
        <p:blipFill>
          <a:blip r:embed="rId2"/>
          <a:stretch>
            <a:fillRect/>
          </a:stretch>
        </p:blipFill>
        <p:spPr>
          <a:xfrm>
            <a:off x="3506598" y="908369"/>
            <a:ext cx="5340168" cy="5257482"/>
          </a:xfrm>
        </p:spPr>
      </p:pic>
    </p:spTree>
    <p:extLst>
      <p:ext uri="{BB962C8B-B14F-4D97-AF65-F5344CB8AC3E}">
        <p14:creationId xmlns:p14="http://schemas.microsoft.com/office/powerpoint/2010/main" val="470588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VD">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CP du CE.potx" id="{75DE6F41-9EA1-4434-9680-436AAAFF38CC}" vid="{C4C929AB-5D3C-49FB-9413-571C0DA0401D}"/>
    </a:ext>
  </a:extLst>
</a:theme>
</file>

<file path=ppt/theme/theme2.xml><?xml version="1.0" encoding="utf-8"?>
<a:theme xmlns:a="http://schemas.openxmlformats.org/drawingml/2006/main" name="Thème Vert Bleu foncé">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CP du CE.potx" id="{75DE6F41-9EA1-4434-9680-436AAAFF38CC}" vid="{E815ABEF-B7CB-49D3-A422-1F7EAD981670}"/>
    </a:ext>
  </a:extLst>
</a:theme>
</file>

<file path=ppt/theme/theme3.xml><?xml version="1.0" encoding="utf-8"?>
<a:theme xmlns:a="http://schemas.openxmlformats.org/drawingml/2006/main" name="Thème Gris clair">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CP du CE.potx" id="{75DE6F41-9EA1-4434-9680-436AAAFF38CC}" vid="{58836DAD-1C64-4CDF-9845-5F9C6CFFA6C0}"/>
    </a:ext>
  </a:extLst>
</a:theme>
</file>

<file path=ppt/theme/theme4.xml><?xml version="1.0" encoding="utf-8"?>
<a:theme xmlns:a="http://schemas.openxmlformats.org/drawingml/2006/main" name="Thème Vert eau">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CP du CE.potx" id="{75DE6F41-9EA1-4434-9680-436AAAFF38CC}" vid="{B4D30655-53B4-490B-BE6B-24B3C2485D2B}"/>
    </a:ext>
  </a:extLst>
</a:theme>
</file>

<file path=ppt/theme/theme5.xml><?xml version="1.0" encoding="utf-8"?>
<a:theme xmlns:a="http://schemas.openxmlformats.org/drawingml/2006/main" name="Thème Beige">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CP du CE.potx" id="{75DE6F41-9EA1-4434-9680-436AAAFF38CC}" vid="{0E9D951C-DE30-4ABC-9CA1-DD53F1380499}"/>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VD</Template>
  <TotalTime>508</TotalTime>
  <Words>639</Words>
  <Application>Microsoft Office PowerPoint</Application>
  <PresentationFormat>Grand écran</PresentationFormat>
  <Paragraphs>98</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13</vt:i4>
      </vt:variant>
    </vt:vector>
  </HeadingPairs>
  <TitlesOfParts>
    <vt:vector size="22" baseType="lpstr">
      <vt:lpstr>Arial</vt:lpstr>
      <vt:lpstr>Calibri</vt:lpstr>
      <vt:lpstr>Playfair Display</vt:lpstr>
      <vt:lpstr>Wingdings</vt:lpstr>
      <vt:lpstr>Thème VD</vt:lpstr>
      <vt:lpstr>Thème Vert Bleu foncé</vt:lpstr>
      <vt:lpstr>Thème Gris clair</vt:lpstr>
      <vt:lpstr>Thème Vert eau</vt:lpstr>
      <vt:lpstr>Thème Beige</vt:lpstr>
      <vt:lpstr>Présentation «Zones de tranquillité de Crête du Cherix et de la Riondaz» </vt:lpstr>
      <vt:lpstr>But des zones de tranquillité (ZTF) </vt:lpstr>
      <vt:lpstr>But des zones de tranquillité (ZTF) </vt:lpstr>
      <vt:lpstr>But des zones de tranquillité (ZTF) </vt:lpstr>
      <vt:lpstr>But des zones de tranquillité (ZTF) </vt:lpstr>
      <vt:lpstr>Bases légales </vt:lpstr>
      <vt:lpstr>Focus sur les zones de Crête du Cherix et de la Riondaz </vt:lpstr>
      <vt:lpstr>Présentation PowerPoint</vt:lpstr>
      <vt:lpstr>Présentation PowerPoint</vt:lpstr>
      <vt:lpstr>Focus sur les zones de Crête du Cherix et de la Riondaz </vt:lpstr>
      <vt:lpstr>Focus sur les zones de Crête du Cherix et de la Riondaz </vt:lpstr>
      <vt:lpstr>Manière d’agir </vt:lpstr>
      <vt:lpstr>Manière d’agir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ajouter vos diapositives ?</dc:title>
  <dc:creator>Gonthier Pierrick</dc:creator>
  <cp:lastModifiedBy>Compte Microsoft</cp:lastModifiedBy>
  <cp:revision>16</cp:revision>
  <dcterms:created xsi:type="dcterms:W3CDTF">2024-01-22T14:27:56Z</dcterms:created>
  <dcterms:modified xsi:type="dcterms:W3CDTF">2025-03-15T13:36:31Z</dcterms:modified>
</cp:coreProperties>
</file>